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24"/>
  </p:notesMasterIdLst>
  <p:sldIdLst>
    <p:sldId id="543" r:id="rId2"/>
    <p:sldId id="544" r:id="rId3"/>
    <p:sldId id="548" r:id="rId4"/>
    <p:sldId id="570" r:id="rId5"/>
    <p:sldId id="559" r:id="rId6"/>
    <p:sldId id="550" r:id="rId7"/>
    <p:sldId id="560" r:id="rId8"/>
    <p:sldId id="551" r:id="rId9"/>
    <p:sldId id="561" r:id="rId10"/>
    <p:sldId id="552" r:id="rId11"/>
    <p:sldId id="562" r:id="rId12"/>
    <p:sldId id="546" r:id="rId13"/>
    <p:sldId id="553" r:id="rId14"/>
    <p:sldId id="563" r:id="rId15"/>
    <p:sldId id="564" r:id="rId16"/>
    <p:sldId id="565" r:id="rId17"/>
    <p:sldId id="566" r:id="rId18"/>
    <p:sldId id="558" r:id="rId19"/>
    <p:sldId id="567" r:id="rId20"/>
    <p:sldId id="568" r:id="rId21"/>
    <p:sldId id="569" r:id="rId22"/>
    <p:sldId id="499" r:id="rId2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A200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982" autoAdjust="0"/>
    <p:restoredTop sz="89853" autoAdjust="0"/>
  </p:normalViewPr>
  <p:slideViewPr>
    <p:cSldViewPr snapToGrid="0">
      <p:cViewPr varScale="1">
        <p:scale>
          <a:sx n="107" d="100"/>
          <a:sy n="107" d="100"/>
        </p:scale>
        <p:origin x="132" y="978"/>
      </p:cViewPr>
      <p:guideLst/>
    </p:cSldViewPr>
  </p:slideViewPr>
  <p:notesTextViewPr>
    <p:cViewPr>
      <p:scale>
        <a:sx n="1" d="1"/>
        <a:sy n="1" d="1"/>
      </p:scale>
      <p:origin x="0" y="0"/>
    </p:cViewPr>
  </p:notesTextViewPr>
  <p:notesViewPr>
    <p:cSldViewPr snapToGrid="0">
      <p:cViewPr varScale="1">
        <p:scale>
          <a:sx n="95" d="100"/>
          <a:sy n="95" d="100"/>
        </p:scale>
        <p:origin x="2021" y="5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F65AC1A-DDDF-4AE0-A5A3-736EAD9646CF}" type="doc">
      <dgm:prSet loTypeId="urn:microsoft.com/office/officeart/2009/3/layout/StepUpProcess" loCatId="process" qsTypeId="urn:microsoft.com/office/officeart/2005/8/quickstyle/simple1" qsCatId="simple" csTypeId="urn:microsoft.com/office/officeart/2005/8/colors/colorful1" csCatId="colorful" phldr="1"/>
      <dgm:spPr/>
      <dgm:t>
        <a:bodyPr/>
        <a:lstStyle/>
        <a:p>
          <a:endParaRPr lang="en-US"/>
        </a:p>
      </dgm:t>
    </dgm:pt>
    <dgm:pt modelId="{28B528F4-5951-4602-90D0-EE4E84B02CD2}">
      <dgm:prSet phldrT="[Text]"/>
      <dgm:spPr/>
      <dgm:t>
        <a:bodyPr/>
        <a:lstStyle/>
        <a:p>
          <a:r>
            <a:rPr lang="en-US" dirty="0"/>
            <a:t>Focused</a:t>
          </a:r>
        </a:p>
      </dgm:t>
    </dgm:pt>
    <dgm:pt modelId="{751BA064-FB2F-4459-AE33-A9F210DD657B}" type="parTrans" cxnId="{DF0EDBE2-E333-4A26-A664-0F58BC31353F}">
      <dgm:prSet/>
      <dgm:spPr/>
      <dgm:t>
        <a:bodyPr/>
        <a:lstStyle/>
        <a:p>
          <a:endParaRPr lang="en-US"/>
        </a:p>
      </dgm:t>
    </dgm:pt>
    <dgm:pt modelId="{C44C6979-3D9B-46CA-A615-8BF1EAFD1574}" type="sibTrans" cxnId="{DF0EDBE2-E333-4A26-A664-0F58BC31353F}">
      <dgm:prSet/>
      <dgm:spPr/>
      <dgm:t>
        <a:bodyPr/>
        <a:lstStyle/>
        <a:p>
          <a:endParaRPr lang="en-US"/>
        </a:p>
      </dgm:t>
    </dgm:pt>
    <dgm:pt modelId="{72916AA6-990F-491C-B79F-C204BA9AA5D2}">
      <dgm:prSet phldrT="[Text]"/>
      <dgm:spPr/>
      <dgm:t>
        <a:bodyPr/>
        <a:lstStyle/>
        <a:p>
          <a:r>
            <a:rPr lang="en-US" dirty="0"/>
            <a:t>Sustained</a:t>
          </a:r>
        </a:p>
      </dgm:t>
    </dgm:pt>
    <dgm:pt modelId="{38706570-E6CE-4D32-BA36-A09620213A3F}" type="parTrans" cxnId="{E623246B-C660-4CF7-9A2F-12153CA3CC68}">
      <dgm:prSet/>
      <dgm:spPr/>
      <dgm:t>
        <a:bodyPr/>
        <a:lstStyle/>
        <a:p>
          <a:endParaRPr lang="en-US"/>
        </a:p>
      </dgm:t>
    </dgm:pt>
    <dgm:pt modelId="{15678C76-7C5A-4690-8C97-1AD6D852C233}" type="sibTrans" cxnId="{E623246B-C660-4CF7-9A2F-12153CA3CC68}">
      <dgm:prSet/>
      <dgm:spPr/>
      <dgm:t>
        <a:bodyPr/>
        <a:lstStyle/>
        <a:p>
          <a:endParaRPr lang="en-US"/>
        </a:p>
      </dgm:t>
    </dgm:pt>
    <dgm:pt modelId="{A64A897B-D0F2-410E-9BD8-A7F3626B205C}">
      <dgm:prSet phldrT="[Text]"/>
      <dgm:spPr/>
      <dgm:t>
        <a:bodyPr/>
        <a:lstStyle/>
        <a:p>
          <a:r>
            <a:rPr lang="en-US" dirty="0"/>
            <a:t>Selective</a:t>
          </a:r>
        </a:p>
      </dgm:t>
    </dgm:pt>
    <dgm:pt modelId="{7C97D725-D090-4CAD-A4C8-C04A1B2749DF}" type="parTrans" cxnId="{7EE4E8A8-021A-4240-9468-9E37581C335C}">
      <dgm:prSet/>
      <dgm:spPr/>
      <dgm:t>
        <a:bodyPr/>
        <a:lstStyle/>
        <a:p>
          <a:endParaRPr lang="en-US"/>
        </a:p>
      </dgm:t>
    </dgm:pt>
    <dgm:pt modelId="{ED45368B-EA8E-4A58-9DB1-F4CD169EC592}" type="sibTrans" cxnId="{7EE4E8A8-021A-4240-9468-9E37581C335C}">
      <dgm:prSet/>
      <dgm:spPr/>
      <dgm:t>
        <a:bodyPr/>
        <a:lstStyle/>
        <a:p>
          <a:endParaRPr lang="en-US"/>
        </a:p>
      </dgm:t>
    </dgm:pt>
    <dgm:pt modelId="{0037D98E-8781-4E06-827B-95DC9CEA22FC}">
      <dgm:prSet/>
      <dgm:spPr/>
      <dgm:t>
        <a:bodyPr/>
        <a:lstStyle/>
        <a:p>
          <a:r>
            <a:rPr lang="en-US" dirty="0"/>
            <a:t>Alternating</a:t>
          </a:r>
        </a:p>
      </dgm:t>
    </dgm:pt>
    <dgm:pt modelId="{08098C82-7896-4173-AE62-E75D77184C26}" type="parTrans" cxnId="{15F030DC-2A32-4A5D-8583-9030804FCCFD}">
      <dgm:prSet/>
      <dgm:spPr/>
      <dgm:t>
        <a:bodyPr/>
        <a:lstStyle/>
        <a:p>
          <a:endParaRPr lang="en-US"/>
        </a:p>
      </dgm:t>
    </dgm:pt>
    <dgm:pt modelId="{5A7EFA96-F444-42BC-8CFF-2D090C7A2297}" type="sibTrans" cxnId="{15F030DC-2A32-4A5D-8583-9030804FCCFD}">
      <dgm:prSet/>
      <dgm:spPr/>
      <dgm:t>
        <a:bodyPr/>
        <a:lstStyle/>
        <a:p>
          <a:endParaRPr lang="en-US"/>
        </a:p>
      </dgm:t>
    </dgm:pt>
    <dgm:pt modelId="{F833E02C-3B69-4B23-9F3E-590A91027DF7}">
      <dgm:prSet/>
      <dgm:spPr/>
      <dgm:t>
        <a:bodyPr/>
        <a:lstStyle/>
        <a:p>
          <a:r>
            <a:rPr lang="en-US" dirty="0"/>
            <a:t>Divided</a:t>
          </a:r>
        </a:p>
      </dgm:t>
    </dgm:pt>
    <dgm:pt modelId="{0140FD79-D094-45D8-8847-D5E710746096}" type="parTrans" cxnId="{94D11125-4730-49ED-9F27-FA20EA6A3FA0}">
      <dgm:prSet/>
      <dgm:spPr/>
      <dgm:t>
        <a:bodyPr/>
        <a:lstStyle/>
        <a:p>
          <a:endParaRPr lang="en-US"/>
        </a:p>
      </dgm:t>
    </dgm:pt>
    <dgm:pt modelId="{54FEE60A-12BE-4019-8B0E-2CD43EE6832E}" type="sibTrans" cxnId="{94D11125-4730-49ED-9F27-FA20EA6A3FA0}">
      <dgm:prSet/>
      <dgm:spPr/>
      <dgm:t>
        <a:bodyPr/>
        <a:lstStyle/>
        <a:p>
          <a:endParaRPr lang="en-US"/>
        </a:p>
      </dgm:t>
    </dgm:pt>
    <dgm:pt modelId="{DB8CA9C8-A55A-431A-ADD7-D894CE2A4E63}">
      <dgm:prSet custT="1"/>
      <dgm:spPr/>
      <dgm:t>
        <a:bodyPr/>
        <a:lstStyle/>
        <a:p>
          <a:r>
            <a:rPr lang="en-US" altLang="en-US" sz="2000" b="1" dirty="0"/>
            <a:t>Levels of Attention</a:t>
          </a:r>
        </a:p>
      </dgm:t>
    </dgm:pt>
    <dgm:pt modelId="{55F4ACE0-D63E-4974-8348-3CACA0D24210}" type="parTrans" cxnId="{43E41515-4A84-4002-BE88-65C665E3F5F6}">
      <dgm:prSet/>
      <dgm:spPr/>
      <dgm:t>
        <a:bodyPr/>
        <a:lstStyle/>
        <a:p>
          <a:endParaRPr lang="en-US"/>
        </a:p>
      </dgm:t>
    </dgm:pt>
    <dgm:pt modelId="{0BE49B2F-0979-41F4-A238-1C9A4F2D5A8F}" type="sibTrans" cxnId="{43E41515-4A84-4002-BE88-65C665E3F5F6}">
      <dgm:prSet/>
      <dgm:spPr/>
      <dgm:t>
        <a:bodyPr/>
        <a:lstStyle/>
        <a:p>
          <a:endParaRPr lang="en-US"/>
        </a:p>
      </dgm:t>
    </dgm:pt>
    <dgm:pt modelId="{D59A25D9-4C27-468F-9357-53A405AB408E}" type="pres">
      <dgm:prSet presAssocID="{7F65AC1A-DDDF-4AE0-A5A3-736EAD9646CF}" presName="rootnode" presStyleCnt="0">
        <dgm:presLayoutVars>
          <dgm:chMax/>
          <dgm:chPref/>
          <dgm:dir/>
          <dgm:animLvl val="lvl"/>
        </dgm:presLayoutVars>
      </dgm:prSet>
      <dgm:spPr/>
    </dgm:pt>
    <dgm:pt modelId="{CF202C20-FB0F-4F1D-A95C-21B6D83C64B5}" type="pres">
      <dgm:prSet presAssocID="{28B528F4-5951-4602-90D0-EE4E84B02CD2}" presName="composite" presStyleCnt="0"/>
      <dgm:spPr/>
    </dgm:pt>
    <dgm:pt modelId="{22F77343-25CE-4C65-B650-C78A63421A53}" type="pres">
      <dgm:prSet presAssocID="{28B528F4-5951-4602-90D0-EE4E84B02CD2}" presName="LShape" presStyleLbl="alignNode1" presStyleIdx="0" presStyleCnt="11"/>
      <dgm:spPr/>
    </dgm:pt>
    <dgm:pt modelId="{5254B4BA-6F03-466F-8ED3-E5C8E0A20FF5}" type="pres">
      <dgm:prSet presAssocID="{28B528F4-5951-4602-90D0-EE4E84B02CD2}" presName="ParentText" presStyleLbl="revTx" presStyleIdx="0" presStyleCnt="6">
        <dgm:presLayoutVars>
          <dgm:chMax val="0"/>
          <dgm:chPref val="0"/>
          <dgm:bulletEnabled val="1"/>
        </dgm:presLayoutVars>
      </dgm:prSet>
      <dgm:spPr/>
    </dgm:pt>
    <dgm:pt modelId="{0FEEE5D9-B2CC-4EF3-ABD0-C80B5D2779C5}" type="pres">
      <dgm:prSet presAssocID="{28B528F4-5951-4602-90D0-EE4E84B02CD2}" presName="Triangle" presStyleLbl="alignNode1" presStyleIdx="1" presStyleCnt="11"/>
      <dgm:spPr/>
    </dgm:pt>
    <dgm:pt modelId="{1AD3335A-191A-454F-926D-EAB801906E80}" type="pres">
      <dgm:prSet presAssocID="{C44C6979-3D9B-46CA-A615-8BF1EAFD1574}" presName="sibTrans" presStyleCnt="0"/>
      <dgm:spPr/>
    </dgm:pt>
    <dgm:pt modelId="{4999527F-6E53-4D72-BEAB-EB2E625445E4}" type="pres">
      <dgm:prSet presAssocID="{C44C6979-3D9B-46CA-A615-8BF1EAFD1574}" presName="space" presStyleCnt="0"/>
      <dgm:spPr/>
    </dgm:pt>
    <dgm:pt modelId="{B3E06908-1B7E-4C25-A056-2F7567EF9D03}" type="pres">
      <dgm:prSet presAssocID="{72916AA6-990F-491C-B79F-C204BA9AA5D2}" presName="composite" presStyleCnt="0"/>
      <dgm:spPr/>
    </dgm:pt>
    <dgm:pt modelId="{2735992B-2FA5-44BD-9BBB-5A0993E2C53A}" type="pres">
      <dgm:prSet presAssocID="{72916AA6-990F-491C-B79F-C204BA9AA5D2}" presName="LShape" presStyleLbl="alignNode1" presStyleIdx="2" presStyleCnt="11"/>
      <dgm:spPr/>
    </dgm:pt>
    <dgm:pt modelId="{E7A88AD2-0227-4662-AC90-9A75381F92D4}" type="pres">
      <dgm:prSet presAssocID="{72916AA6-990F-491C-B79F-C204BA9AA5D2}" presName="ParentText" presStyleLbl="revTx" presStyleIdx="1" presStyleCnt="6">
        <dgm:presLayoutVars>
          <dgm:chMax val="0"/>
          <dgm:chPref val="0"/>
          <dgm:bulletEnabled val="1"/>
        </dgm:presLayoutVars>
      </dgm:prSet>
      <dgm:spPr/>
    </dgm:pt>
    <dgm:pt modelId="{8A2EBA95-F03D-461E-A1FE-C688432DC2E8}" type="pres">
      <dgm:prSet presAssocID="{72916AA6-990F-491C-B79F-C204BA9AA5D2}" presName="Triangle" presStyleLbl="alignNode1" presStyleIdx="3" presStyleCnt="11"/>
      <dgm:spPr/>
    </dgm:pt>
    <dgm:pt modelId="{54652E0E-F28E-4657-AA87-42F35AA643F5}" type="pres">
      <dgm:prSet presAssocID="{15678C76-7C5A-4690-8C97-1AD6D852C233}" presName="sibTrans" presStyleCnt="0"/>
      <dgm:spPr/>
    </dgm:pt>
    <dgm:pt modelId="{DE198041-0946-45B3-9CEB-743F064E1981}" type="pres">
      <dgm:prSet presAssocID="{15678C76-7C5A-4690-8C97-1AD6D852C233}" presName="space" presStyleCnt="0"/>
      <dgm:spPr/>
    </dgm:pt>
    <dgm:pt modelId="{BC07830B-72BF-4989-B384-390A4B662E89}" type="pres">
      <dgm:prSet presAssocID="{A64A897B-D0F2-410E-9BD8-A7F3626B205C}" presName="composite" presStyleCnt="0"/>
      <dgm:spPr/>
    </dgm:pt>
    <dgm:pt modelId="{85FD8127-DD01-4405-96EA-69D096C16AFA}" type="pres">
      <dgm:prSet presAssocID="{A64A897B-D0F2-410E-9BD8-A7F3626B205C}" presName="LShape" presStyleLbl="alignNode1" presStyleIdx="4" presStyleCnt="11"/>
      <dgm:spPr/>
    </dgm:pt>
    <dgm:pt modelId="{65157650-83FB-41E7-9C2B-CE615372202F}" type="pres">
      <dgm:prSet presAssocID="{A64A897B-D0F2-410E-9BD8-A7F3626B205C}" presName="ParentText" presStyleLbl="revTx" presStyleIdx="2" presStyleCnt="6">
        <dgm:presLayoutVars>
          <dgm:chMax val="0"/>
          <dgm:chPref val="0"/>
          <dgm:bulletEnabled val="1"/>
        </dgm:presLayoutVars>
      </dgm:prSet>
      <dgm:spPr/>
    </dgm:pt>
    <dgm:pt modelId="{7AC58FCC-F364-43AE-B883-9B94A8B0193A}" type="pres">
      <dgm:prSet presAssocID="{A64A897B-D0F2-410E-9BD8-A7F3626B205C}" presName="Triangle" presStyleLbl="alignNode1" presStyleIdx="5" presStyleCnt="11"/>
      <dgm:spPr/>
    </dgm:pt>
    <dgm:pt modelId="{2D499E31-BCEA-4B3D-B535-7E90955EF598}" type="pres">
      <dgm:prSet presAssocID="{ED45368B-EA8E-4A58-9DB1-F4CD169EC592}" presName="sibTrans" presStyleCnt="0"/>
      <dgm:spPr/>
    </dgm:pt>
    <dgm:pt modelId="{5277AD37-9666-420D-BA70-D37C0C6CE92A}" type="pres">
      <dgm:prSet presAssocID="{ED45368B-EA8E-4A58-9DB1-F4CD169EC592}" presName="space" presStyleCnt="0"/>
      <dgm:spPr/>
    </dgm:pt>
    <dgm:pt modelId="{6EDECCE7-2F60-4AE7-8157-E41C221F924D}" type="pres">
      <dgm:prSet presAssocID="{0037D98E-8781-4E06-827B-95DC9CEA22FC}" presName="composite" presStyleCnt="0"/>
      <dgm:spPr/>
    </dgm:pt>
    <dgm:pt modelId="{1C9DC2ED-EA84-4E23-A18D-9A678933066E}" type="pres">
      <dgm:prSet presAssocID="{0037D98E-8781-4E06-827B-95DC9CEA22FC}" presName="LShape" presStyleLbl="alignNode1" presStyleIdx="6" presStyleCnt="11"/>
      <dgm:spPr/>
    </dgm:pt>
    <dgm:pt modelId="{7D242E01-ECE3-42E3-8CD2-0FD80E8CAF96}" type="pres">
      <dgm:prSet presAssocID="{0037D98E-8781-4E06-827B-95DC9CEA22FC}" presName="ParentText" presStyleLbl="revTx" presStyleIdx="3" presStyleCnt="6">
        <dgm:presLayoutVars>
          <dgm:chMax val="0"/>
          <dgm:chPref val="0"/>
          <dgm:bulletEnabled val="1"/>
        </dgm:presLayoutVars>
      </dgm:prSet>
      <dgm:spPr/>
    </dgm:pt>
    <dgm:pt modelId="{22B927BF-9F91-4C45-8FB9-AC415A03B1CA}" type="pres">
      <dgm:prSet presAssocID="{0037D98E-8781-4E06-827B-95DC9CEA22FC}" presName="Triangle" presStyleLbl="alignNode1" presStyleIdx="7" presStyleCnt="11"/>
      <dgm:spPr/>
    </dgm:pt>
    <dgm:pt modelId="{9FD297EE-DDE2-4B58-9CBF-18097CC8EC1F}" type="pres">
      <dgm:prSet presAssocID="{5A7EFA96-F444-42BC-8CFF-2D090C7A2297}" presName="sibTrans" presStyleCnt="0"/>
      <dgm:spPr/>
    </dgm:pt>
    <dgm:pt modelId="{6E78BD36-CF1B-432E-851A-ED806406B367}" type="pres">
      <dgm:prSet presAssocID="{5A7EFA96-F444-42BC-8CFF-2D090C7A2297}" presName="space" presStyleCnt="0"/>
      <dgm:spPr/>
    </dgm:pt>
    <dgm:pt modelId="{15649E68-8155-4A20-8E8C-3E5A71461742}" type="pres">
      <dgm:prSet presAssocID="{F833E02C-3B69-4B23-9F3E-590A91027DF7}" presName="composite" presStyleCnt="0"/>
      <dgm:spPr/>
    </dgm:pt>
    <dgm:pt modelId="{CDADAA2E-47EC-415F-8DD5-85FA6E84AF4E}" type="pres">
      <dgm:prSet presAssocID="{F833E02C-3B69-4B23-9F3E-590A91027DF7}" presName="LShape" presStyleLbl="alignNode1" presStyleIdx="8" presStyleCnt="11"/>
      <dgm:spPr/>
    </dgm:pt>
    <dgm:pt modelId="{FF757EA3-8585-4E7D-AF94-FB8BF149419E}" type="pres">
      <dgm:prSet presAssocID="{F833E02C-3B69-4B23-9F3E-590A91027DF7}" presName="ParentText" presStyleLbl="revTx" presStyleIdx="4" presStyleCnt="6">
        <dgm:presLayoutVars>
          <dgm:chMax val="0"/>
          <dgm:chPref val="0"/>
          <dgm:bulletEnabled val="1"/>
        </dgm:presLayoutVars>
      </dgm:prSet>
      <dgm:spPr/>
    </dgm:pt>
    <dgm:pt modelId="{DFBD26CA-0FFA-4110-9E64-25F5AA652EE0}" type="pres">
      <dgm:prSet presAssocID="{F833E02C-3B69-4B23-9F3E-590A91027DF7}" presName="Triangle" presStyleLbl="alignNode1" presStyleIdx="9" presStyleCnt="11"/>
      <dgm:spPr/>
    </dgm:pt>
    <dgm:pt modelId="{71906397-D7E1-42CF-9377-A4D48B2D1372}" type="pres">
      <dgm:prSet presAssocID="{54FEE60A-12BE-4019-8B0E-2CD43EE6832E}" presName="sibTrans" presStyleCnt="0"/>
      <dgm:spPr/>
    </dgm:pt>
    <dgm:pt modelId="{71E0205D-1181-4D73-B86D-E698B0496FC4}" type="pres">
      <dgm:prSet presAssocID="{54FEE60A-12BE-4019-8B0E-2CD43EE6832E}" presName="space" presStyleCnt="0"/>
      <dgm:spPr/>
    </dgm:pt>
    <dgm:pt modelId="{1F6C28DA-0BC7-4AE3-961B-7274A5B7FC92}" type="pres">
      <dgm:prSet presAssocID="{DB8CA9C8-A55A-431A-ADD7-D894CE2A4E63}" presName="composite" presStyleCnt="0"/>
      <dgm:spPr/>
    </dgm:pt>
    <dgm:pt modelId="{3377FFAD-EB7C-4493-AE01-05FEBBFBA2BE}" type="pres">
      <dgm:prSet presAssocID="{DB8CA9C8-A55A-431A-ADD7-D894CE2A4E63}" presName="LShape" presStyleLbl="alignNode1" presStyleIdx="10" presStyleCnt="11"/>
      <dgm:spPr/>
    </dgm:pt>
    <dgm:pt modelId="{1D6E51DA-9279-4321-A899-FD18EE254AC2}" type="pres">
      <dgm:prSet presAssocID="{DB8CA9C8-A55A-431A-ADD7-D894CE2A4E63}" presName="ParentText" presStyleLbl="revTx" presStyleIdx="5" presStyleCnt="6" custScaleX="374274" custLinFactX="-100000" custLinFactY="67354" custLinFactNeighborX="-159028" custLinFactNeighborY="100000">
        <dgm:presLayoutVars>
          <dgm:chMax val="0"/>
          <dgm:chPref val="0"/>
          <dgm:bulletEnabled val="1"/>
        </dgm:presLayoutVars>
      </dgm:prSet>
      <dgm:spPr/>
    </dgm:pt>
  </dgm:ptLst>
  <dgm:cxnLst>
    <dgm:cxn modelId="{43E41515-4A84-4002-BE88-65C665E3F5F6}" srcId="{7F65AC1A-DDDF-4AE0-A5A3-736EAD9646CF}" destId="{DB8CA9C8-A55A-431A-ADD7-D894CE2A4E63}" srcOrd="5" destOrd="0" parTransId="{55F4ACE0-D63E-4974-8348-3CACA0D24210}" sibTransId="{0BE49B2F-0979-41F4-A238-1C9A4F2D5A8F}"/>
    <dgm:cxn modelId="{A0FF581B-2ADB-4F8C-8920-58068726670D}" type="presOf" srcId="{7F65AC1A-DDDF-4AE0-A5A3-736EAD9646CF}" destId="{D59A25D9-4C27-468F-9357-53A405AB408E}" srcOrd="0" destOrd="0" presId="urn:microsoft.com/office/officeart/2009/3/layout/StepUpProcess"/>
    <dgm:cxn modelId="{94D11125-4730-49ED-9F27-FA20EA6A3FA0}" srcId="{7F65AC1A-DDDF-4AE0-A5A3-736EAD9646CF}" destId="{F833E02C-3B69-4B23-9F3E-590A91027DF7}" srcOrd="4" destOrd="0" parTransId="{0140FD79-D094-45D8-8847-D5E710746096}" sibTransId="{54FEE60A-12BE-4019-8B0E-2CD43EE6832E}"/>
    <dgm:cxn modelId="{A75AD339-C69E-4A4C-8680-1F36FD4611B5}" type="presOf" srcId="{DB8CA9C8-A55A-431A-ADD7-D894CE2A4E63}" destId="{1D6E51DA-9279-4321-A899-FD18EE254AC2}" srcOrd="0" destOrd="0" presId="urn:microsoft.com/office/officeart/2009/3/layout/StepUpProcess"/>
    <dgm:cxn modelId="{FD27A460-3B8A-4485-B6FF-EC2B12A31A11}" type="presOf" srcId="{A64A897B-D0F2-410E-9BD8-A7F3626B205C}" destId="{65157650-83FB-41E7-9C2B-CE615372202F}" srcOrd="0" destOrd="0" presId="urn:microsoft.com/office/officeart/2009/3/layout/StepUpProcess"/>
    <dgm:cxn modelId="{D86EFB4A-D3AE-473D-AE4D-C2CFBE96AAF9}" type="presOf" srcId="{0037D98E-8781-4E06-827B-95DC9CEA22FC}" destId="{7D242E01-ECE3-42E3-8CD2-0FD80E8CAF96}" srcOrd="0" destOrd="0" presId="urn:microsoft.com/office/officeart/2009/3/layout/StepUpProcess"/>
    <dgm:cxn modelId="{E623246B-C660-4CF7-9A2F-12153CA3CC68}" srcId="{7F65AC1A-DDDF-4AE0-A5A3-736EAD9646CF}" destId="{72916AA6-990F-491C-B79F-C204BA9AA5D2}" srcOrd="1" destOrd="0" parTransId="{38706570-E6CE-4D32-BA36-A09620213A3F}" sibTransId="{15678C76-7C5A-4690-8C97-1AD6D852C233}"/>
    <dgm:cxn modelId="{2F50896B-C1EB-4946-AFE4-4E1E55C3798E}" type="presOf" srcId="{28B528F4-5951-4602-90D0-EE4E84B02CD2}" destId="{5254B4BA-6F03-466F-8ED3-E5C8E0A20FF5}" srcOrd="0" destOrd="0" presId="urn:microsoft.com/office/officeart/2009/3/layout/StepUpProcess"/>
    <dgm:cxn modelId="{E41DDF91-BE86-47B8-B3CF-1F0AC084578C}" type="presOf" srcId="{72916AA6-990F-491C-B79F-C204BA9AA5D2}" destId="{E7A88AD2-0227-4662-AC90-9A75381F92D4}" srcOrd="0" destOrd="0" presId="urn:microsoft.com/office/officeart/2009/3/layout/StepUpProcess"/>
    <dgm:cxn modelId="{2F9AE491-49C9-4334-BB84-A799AB2BA4B7}" type="presOf" srcId="{F833E02C-3B69-4B23-9F3E-590A91027DF7}" destId="{FF757EA3-8585-4E7D-AF94-FB8BF149419E}" srcOrd="0" destOrd="0" presId="urn:microsoft.com/office/officeart/2009/3/layout/StepUpProcess"/>
    <dgm:cxn modelId="{7EE4E8A8-021A-4240-9468-9E37581C335C}" srcId="{7F65AC1A-DDDF-4AE0-A5A3-736EAD9646CF}" destId="{A64A897B-D0F2-410E-9BD8-A7F3626B205C}" srcOrd="2" destOrd="0" parTransId="{7C97D725-D090-4CAD-A4C8-C04A1B2749DF}" sibTransId="{ED45368B-EA8E-4A58-9DB1-F4CD169EC592}"/>
    <dgm:cxn modelId="{15F030DC-2A32-4A5D-8583-9030804FCCFD}" srcId="{7F65AC1A-DDDF-4AE0-A5A3-736EAD9646CF}" destId="{0037D98E-8781-4E06-827B-95DC9CEA22FC}" srcOrd="3" destOrd="0" parTransId="{08098C82-7896-4173-AE62-E75D77184C26}" sibTransId="{5A7EFA96-F444-42BC-8CFF-2D090C7A2297}"/>
    <dgm:cxn modelId="{DF0EDBE2-E333-4A26-A664-0F58BC31353F}" srcId="{7F65AC1A-DDDF-4AE0-A5A3-736EAD9646CF}" destId="{28B528F4-5951-4602-90D0-EE4E84B02CD2}" srcOrd="0" destOrd="0" parTransId="{751BA064-FB2F-4459-AE33-A9F210DD657B}" sibTransId="{C44C6979-3D9B-46CA-A615-8BF1EAFD1574}"/>
    <dgm:cxn modelId="{3E63A428-D1B7-48F9-B763-2CE4ECD6D27B}" type="presParOf" srcId="{D59A25D9-4C27-468F-9357-53A405AB408E}" destId="{CF202C20-FB0F-4F1D-A95C-21B6D83C64B5}" srcOrd="0" destOrd="0" presId="urn:microsoft.com/office/officeart/2009/3/layout/StepUpProcess"/>
    <dgm:cxn modelId="{360BFF04-497D-4AAB-9F71-485E9E2E5697}" type="presParOf" srcId="{CF202C20-FB0F-4F1D-A95C-21B6D83C64B5}" destId="{22F77343-25CE-4C65-B650-C78A63421A53}" srcOrd="0" destOrd="0" presId="urn:microsoft.com/office/officeart/2009/3/layout/StepUpProcess"/>
    <dgm:cxn modelId="{855AA5D4-4B4B-4FE0-9085-D82E57EF997C}" type="presParOf" srcId="{CF202C20-FB0F-4F1D-A95C-21B6D83C64B5}" destId="{5254B4BA-6F03-466F-8ED3-E5C8E0A20FF5}" srcOrd="1" destOrd="0" presId="urn:microsoft.com/office/officeart/2009/3/layout/StepUpProcess"/>
    <dgm:cxn modelId="{FE299A9A-34E4-4DE0-8D61-A4994CC7AE80}" type="presParOf" srcId="{CF202C20-FB0F-4F1D-A95C-21B6D83C64B5}" destId="{0FEEE5D9-B2CC-4EF3-ABD0-C80B5D2779C5}" srcOrd="2" destOrd="0" presId="urn:microsoft.com/office/officeart/2009/3/layout/StepUpProcess"/>
    <dgm:cxn modelId="{6CDE7B9D-0061-4AAC-B14C-AC395D95FE7A}" type="presParOf" srcId="{D59A25D9-4C27-468F-9357-53A405AB408E}" destId="{1AD3335A-191A-454F-926D-EAB801906E80}" srcOrd="1" destOrd="0" presId="urn:microsoft.com/office/officeart/2009/3/layout/StepUpProcess"/>
    <dgm:cxn modelId="{E8633BAC-9975-421C-9C01-71A01CDC96DB}" type="presParOf" srcId="{1AD3335A-191A-454F-926D-EAB801906E80}" destId="{4999527F-6E53-4D72-BEAB-EB2E625445E4}" srcOrd="0" destOrd="0" presId="urn:microsoft.com/office/officeart/2009/3/layout/StepUpProcess"/>
    <dgm:cxn modelId="{BB3D945A-F25C-4045-B475-9C05EBCBB8D0}" type="presParOf" srcId="{D59A25D9-4C27-468F-9357-53A405AB408E}" destId="{B3E06908-1B7E-4C25-A056-2F7567EF9D03}" srcOrd="2" destOrd="0" presId="urn:microsoft.com/office/officeart/2009/3/layout/StepUpProcess"/>
    <dgm:cxn modelId="{17568F5B-4366-46C9-B284-6C98178ED947}" type="presParOf" srcId="{B3E06908-1B7E-4C25-A056-2F7567EF9D03}" destId="{2735992B-2FA5-44BD-9BBB-5A0993E2C53A}" srcOrd="0" destOrd="0" presId="urn:microsoft.com/office/officeart/2009/3/layout/StepUpProcess"/>
    <dgm:cxn modelId="{DAEC8C4A-DD91-4573-BCE5-6D6D02175B56}" type="presParOf" srcId="{B3E06908-1B7E-4C25-A056-2F7567EF9D03}" destId="{E7A88AD2-0227-4662-AC90-9A75381F92D4}" srcOrd="1" destOrd="0" presId="urn:microsoft.com/office/officeart/2009/3/layout/StepUpProcess"/>
    <dgm:cxn modelId="{93DC4E9C-F282-4934-BD9B-51610CD47760}" type="presParOf" srcId="{B3E06908-1B7E-4C25-A056-2F7567EF9D03}" destId="{8A2EBA95-F03D-461E-A1FE-C688432DC2E8}" srcOrd="2" destOrd="0" presId="urn:microsoft.com/office/officeart/2009/3/layout/StepUpProcess"/>
    <dgm:cxn modelId="{C0E4DAEB-C00E-4A83-8927-63459049F517}" type="presParOf" srcId="{D59A25D9-4C27-468F-9357-53A405AB408E}" destId="{54652E0E-F28E-4657-AA87-42F35AA643F5}" srcOrd="3" destOrd="0" presId="urn:microsoft.com/office/officeart/2009/3/layout/StepUpProcess"/>
    <dgm:cxn modelId="{C0D66727-026D-49CE-A14A-B5B76BB9EDAD}" type="presParOf" srcId="{54652E0E-F28E-4657-AA87-42F35AA643F5}" destId="{DE198041-0946-45B3-9CEB-743F064E1981}" srcOrd="0" destOrd="0" presId="urn:microsoft.com/office/officeart/2009/3/layout/StepUpProcess"/>
    <dgm:cxn modelId="{B0712045-F6D9-43F3-8BDD-3B612FF3527D}" type="presParOf" srcId="{D59A25D9-4C27-468F-9357-53A405AB408E}" destId="{BC07830B-72BF-4989-B384-390A4B662E89}" srcOrd="4" destOrd="0" presId="urn:microsoft.com/office/officeart/2009/3/layout/StepUpProcess"/>
    <dgm:cxn modelId="{37246D60-0FCD-4409-AB5C-AE546AE641A7}" type="presParOf" srcId="{BC07830B-72BF-4989-B384-390A4B662E89}" destId="{85FD8127-DD01-4405-96EA-69D096C16AFA}" srcOrd="0" destOrd="0" presId="urn:microsoft.com/office/officeart/2009/3/layout/StepUpProcess"/>
    <dgm:cxn modelId="{480ABFB0-203F-492D-917B-0A1331ED6C8F}" type="presParOf" srcId="{BC07830B-72BF-4989-B384-390A4B662E89}" destId="{65157650-83FB-41E7-9C2B-CE615372202F}" srcOrd="1" destOrd="0" presId="urn:microsoft.com/office/officeart/2009/3/layout/StepUpProcess"/>
    <dgm:cxn modelId="{0E911E50-6149-4E43-81B6-532CAB21EE42}" type="presParOf" srcId="{BC07830B-72BF-4989-B384-390A4B662E89}" destId="{7AC58FCC-F364-43AE-B883-9B94A8B0193A}" srcOrd="2" destOrd="0" presId="urn:microsoft.com/office/officeart/2009/3/layout/StepUpProcess"/>
    <dgm:cxn modelId="{6968F5F2-EC71-4347-8E92-F15B3AFA44DD}" type="presParOf" srcId="{D59A25D9-4C27-468F-9357-53A405AB408E}" destId="{2D499E31-BCEA-4B3D-B535-7E90955EF598}" srcOrd="5" destOrd="0" presId="urn:microsoft.com/office/officeart/2009/3/layout/StepUpProcess"/>
    <dgm:cxn modelId="{F33E0F4D-CAA1-41F2-9B78-398604EAFC3F}" type="presParOf" srcId="{2D499E31-BCEA-4B3D-B535-7E90955EF598}" destId="{5277AD37-9666-420D-BA70-D37C0C6CE92A}" srcOrd="0" destOrd="0" presId="urn:microsoft.com/office/officeart/2009/3/layout/StepUpProcess"/>
    <dgm:cxn modelId="{5E9B5110-418F-42CD-8D84-465A5B8E5E40}" type="presParOf" srcId="{D59A25D9-4C27-468F-9357-53A405AB408E}" destId="{6EDECCE7-2F60-4AE7-8157-E41C221F924D}" srcOrd="6" destOrd="0" presId="urn:microsoft.com/office/officeart/2009/3/layout/StepUpProcess"/>
    <dgm:cxn modelId="{33D3C7FE-DC16-465F-B9F7-E70E5114040C}" type="presParOf" srcId="{6EDECCE7-2F60-4AE7-8157-E41C221F924D}" destId="{1C9DC2ED-EA84-4E23-A18D-9A678933066E}" srcOrd="0" destOrd="0" presId="urn:microsoft.com/office/officeart/2009/3/layout/StepUpProcess"/>
    <dgm:cxn modelId="{27EB4F98-67BC-44DD-A6C9-011F96D54453}" type="presParOf" srcId="{6EDECCE7-2F60-4AE7-8157-E41C221F924D}" destId="{7D242E01-ECE3-42E3-8CD2-0FD80E8CAF96}" srcOrd="1" destOrd="0" presId="urn:microsoft.com/office/officeart/2009/3/layout/StepUpProcess"/>
    <dgm:cxn modelId="{A3EAFEB2-08A2-495D-B47F-46634277875A}" type="presParOf" srcId="{6EDECCE7-2F60-4AE7-8157-E41C221F924D}" destId="{22B927BF-9F91-4C45-8FB9-AC415A03B1CA}" srcOrd="2" destOrd="0" presId="urn:microsoft.com/office/officeart/2009/3/layout/StepUpProcess"/>
    <dgm:cxn modelId="{0153097A-AA78-4243-87B7-248CD56986F0}" type="presParOf" srcId="{D59A25D9-4C27-468F-9357-53A405AB408E}" destId="{9FD297EE-DDE2-4B58-9CBF-18097CC8EC1F}" srcOrd="7" destOrd="0" presId="urn:microsoft.com/office/officeart/2009/3/layout/StepUpProcess"/>
    <dgm:cxn modelId="{186638AF-F94A-4F92-8DC6-9E038749342B}" type="presParOf" srcId="{9FD297EE-DDE2-4B58-9CBF-18097CC8EC1F}" destId="{6E78BD36-CF1B-432E-851A-ED806406B367}" srcOrd="0" destOrd="0" presId="urn:microsoft.com/office/officeart/2009/3/layout/StepUpProcess"/>
    <dgm:cxn modelId="{A4C390A0-1679-4E6F-B5CB-751B3081690A}" type="presParOf" srcId="{D59A25D9-4C27-468F-9357-53A405AB408E}" destId="{15649E68-8155-4A20-8E8C-3E5A71461742}" srcOrd="8" destOrd="0" presId="urn:microsoft.com/office/officeart/2009/3/layout/StepUpProcess"/>
    <dgm:cxn modelId="{48DCE09A-A706-44E8-8A54-0C150DD5E2D0}" type="presParOf" srcId="{15649E68-8155-4A20-8E8C-3E5A71461742}" destId="{CDADAA2E-47EC-415F-8DD5-85FA6E84AF4E}" srcOrd="0" destOrd="0" presId="urn:microsoft.com/office/officeart/2009/3/layout/StepUpProcess"/>
    <dgm:cxn modelId="{D3FEB949-8311-4B7B-B563-89F0CAFD716F}" type="presParOf" srcId="{15649E68-8155-4A20-8E8C-3E5A71461742}" destId="{FF757EA3-8585-4E7D-AF94-FB8BF149419E}" srcOrd="1" destOrd="0" presId="urn:microsoft.com/office/officeart/2009/3/layout/StepUpProcess"/>
    <dgm:cxn modelId="{955AC5EC-0288-4AD8-BE13-84DD976375ED}" type="presParOf" srcId="{15649E68-8155-4A20-8E8C-3E5A71461742}" destId="{DFBD26CA-0FFA-4110-9E64-25F5AA652EE0}" srcOrd="2" destOrd="0" presId="urn:microsoft.com/office/officeart/2009/3/layout/StepUpProcess"/>
    <dgm:cxn modelId="{607B986C-47A3-41C4-A1BF-2CC420D61968}" type="presParOf" srcId="{D59A25D9-4C27-468F-9357-53A405AB408E}" destId="{71906397-D7E1-42CF-9377-A4D48B2D1372}" srcOrd="9" destOrd="0" presId="urn:microsoft.com/office/officeart/2009/3/layout/StepUpProcess"/>
    <dgm:cxn modelId="{AC317B9A-47B8-40B2-840E-DBCE2D0E40B1}" type="presParOf" srcId="{71906397-D7E1-42CF-9377-A4D48B2D1372}" destId="{71E0205D-1181-4D73-B86D-E698B0496FC4}" srcOrd="0" destOrd="0" presId="urn:microsoft.com/office/officeart/2009/3/layout/StepUpProcess"/>
    <dgm:cxn modelId="{4B45C774-91ED-4079-B7F2-72ECA2233B99}" type="presParOf" srcId="{D59A25D9-4C27-468F-9357-53A405AB408E}" destId="{1F6C28DA-0BC7-4AE3-961B-7274A5B7FC92}" srcOrd="10" destOrd="0" presId="urn:microsoft.com/office/officeart/2009/3/layout/StepUpProcess"/>
    <dgm:cxn modelId="{E1541792-3704-4D5C-A496-FB1FBAEA757C}" type="presParOf" srcId="{1F6C28DA-0BC7-4AE3-961B-7274A5B7FC92}" destId="{3377FFAD-EB7C-4493-AE01-05FEBBFBA2BE}" srcOrd="0" destOrd="0" presId="urn:microsoft.com/office/officeart/2009/3/layout/StepUpProcess"/>
    <dgm:cxn modelId="{AC88CEAB-4D32-415D-841A-48686E1DF900}" type="presParOf" srcId="{1F6C28DA-0BC7-4AE3-961B-7274A5B7FC92}" destId="{1D6E51DA-9279-4321-A899-FD18EE254AC2}" srcOrd="1" destOrd="0" presId="urn:microsoft.com/office/officeart/2009/3/layout/StepUp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2F77343-25CE-4C65-B650-C78A63421A53}">
      <dsp:nvSpPr>
        <dsp:cNvPr id="0" name=""/>
        <dsp:cNvSpPr/>
      </dsp:nvSpPr>
      <dsp:spPr>
        <a:xfrm rot="5400000">
          <a:off x="207605" y="1588163"/>
          <a:ext cx="623665" cy="1037764"/>
        </a:xfrm>
        <a:prstGeom prst="corner">
          <a:avLst>
            <a:gd name="adj1" fmla="val 16120"/>
            <a:gd name="adj2" fmla="val 16110"/>
          </a:avLst>
        </a:prstGeom>
        <a:solidFill>
          <a:schemeClr val="accent2">
            <a:hueOff val="0"/>
            <a:satOff val="0"/>
            <a:lumOff val="0"/>
            <a:alphaOff val="0"/>
          </a:schemeClr>
        </a:solidFill>
        <a:ln w="19050" cap="rnd"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254B4BA-6F03-466F-8ED3-E5C8E0A20FF5}">
      <dsp:nvSpPr>
        <dsp:cNvPr id="0" name=""/>
        <dsp:cNvSpPr/>
      </dsp:nvSpPr>
      <dsp:spPr>
        <a:xfrm>
          <a:off x="103500" y="1898231"/>
          <a:ext cx="936899" cy="82124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t" anchorCtr="0">
          <a:noAutofit/>
        </a:bodyPr>
        <a:lstStyle/>
        <a:p>
          <a:pPr marL="0" lvl="0" indent="0" algn="l" defTabSz="533400">
            <a:lnSpc>
              <a:spcPct val="90000"/>
            </a:lnSpc>
            <a:spcBef>
              <a:spcPct val="0"/>
            </a:spcBef>
            <a:spcAft>
              <a:spcPct val="35000"/>
            </a:spcAft>
            <a:buNone/>
          </a:pPr>
          <a:r>
            <a:rPr lang="en-US" sz="1200" kern="1200" dirty="0"/>
            <a:t>Focused</a:t>
          </a:r>
        </a:p>
      </dsp:txBody>
      <dsp:txXfrm>
        <a:off x="103500" y="1898231"/>
        <a:ext cx="936899" cy="821247"/>
      </dsp:txXfrm>
    </dsp:sp>
    <dsp:sp modelId="{0FEEE5D9-B2CC-4EF3-ABD0-C80B5D2779C5}">
      <dsp:nvSpPr>
        <dsp:cNvPr id="0" name=""/>
        <dsp:cNvSpPr/>
      </dsp:nvSpPr>
      <dsp:spPr>
        <a:xfrm>
          <a:off x="863626" y="1511762"/>
          <a:ext cx="176773" cy="176773"/>
        </a:xfrm>
        <a:prstGeom prst="triangle">
          <a:avLst>
            <a:gd name="adj" fmla="val 100000"/>
          </a:avLst>
        </a:prstGeom>
        <a:solidFill>
          <a:schemeClr val="accent3">
            <a:hueOff val="0"/>
            <a:satOff val="0"/>
            <a:lumOff val="0"/>
            <a:alphaOff val="0"/>
          </a:schemeClr>
        </a:solidFill>
        <a:ln w="19050" cap="rnd"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735992B-2FA5-44BD-9BBB-5A0993E2C53A}">
      <dsp:nvSpPr>
        <dsp:cNvPr id="0" name=""/>
        <dsp:cNvSpPr/>
      </dsp:nvSpPr>
      <dsp:spPr>
        <a:xfrm rot="5400000">
          <a:off x="1354553" y="1304350"/>
          <a:ext cx="623665" cy="1037764"/>
        </a:xfrm>
        <a:prstGeom prst="corner">
          <a:avLst>
            <a:gd name="adj1" fmla="val 16120"/>
            <a:gd name="adj2" fmla="val 16110"/>
          </a:avLst>
        </a:prstGeom>
        <a:solidFill>
          <a:schemeClr val="accent4">
            <a:hueOff val="0"/>
            <a:satOff val="0"/>
            <a:lumOff val="0"/>
            <a:alphaOff val="0"/>
          </a:schemeClr>
        </a:solidFill>
        <a:ln w="19050" cap="rnd"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7A88AD2-0227-4662-AC90-9A75381F92D4}">
      <dsp:nvSpPr>
        <dsp:cNvPr id="0" name=""/>
        <dsp:cNvSpPr/>
      </dsp:nvSpPr>
      <dsp:spPr>
        <a:xfrm>
          <a:off x="1250448" y="1614418"/>
          <a:ext cx="936899" cy="82124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t" anchorCtr="0">
          <a:noAutofit/>
        </a:bodyPr>
        <a:lstStyle/>
        <a:p>
          <a:pPr marL="0" lvl="0" indent="0" algn="l" defTabSz="533400">
            <a:lnSpc>
              <a:spcPct val="90000"/>
            </a:lnSpc>
            <a:spcBef>
              <a:spcPct val="0"/>
            </a:spcBef>
            <a:spcAft>
              <a:spcPct val="35000"/>
            </a:spcAft>
            <a:buNone/>
          </a:pPr>
          <a:r>
            <a:rPr lang="en-US" sz="1200" kern="1200" dirty="0"/>
            <a:t>Sustained</a:t>
          </a:r>
        </a:p>
      </dsp:txBody>
      <dsp:txXfrm>
        <a:off x="1250448" y="1614418"/>
        <a:ext cx="936899" cy="821247"/>
      </dsp:txXfrm>
    </dsp:sp>
    <dsp:sp modelId="{8A2EBA95-F03D-461E-A1FE-C688432DC2E8}">
      <dsp:nvSpPr>
        <dsp:cNvPr id="0" name=""/>
        <dsp:cNvSpPr/>
      </dsp:nvSpPr>
      <dsp:spPr>
        <a:xfrm>
          <a:off x="2010574" y="1227948"/>
          <a:ext cx="176773" cy="176773"/>
        </a:xfrm>
        <a:prstGeom prst="triangle">
          <a:avLst>
            <a:gd name="adj" fmla="val 100000"/>
          </a:avLst>
        </a:prstGeom>
        <a:solidFill>
          <a:schemeClr val="accent5">
            <a:hueOff val="0"/>
            <a:satOff val="0"/>
            <a:lumOff val="0"/>
            <a:alphaOff val="0"/>
          </a:schemeClr>
        </a:solidFill>
        <a:ln w="19050" cap="rnd"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5FD8127-DD01-4405-96EA-69D096C16AFA}">
      <dsp:nvSpPr>
        <dsp:cNvPr id="0" name=""/>
        <dsp:cNvSpPr/>
      </dsp:nvSpPr>
      <dsp:spPr>
        <a:xfrm rot="5400000">
          <a:off x="2501502" y="1020536"/>
          <a:ext cx="623665" cy="1037764"/>
        </a:xfrm>
        <a:prstGeom prst="corner">
          <a:avLst>
            <a:gd name="adj1" fmla="val 16120"/>
            <a:gd name="adj2" fmla="val 16110"/>
          </a:avLst>
        </a:prstGeom>
        <a:solidFill>
          <a:schemeClr val="accent6">
            <a:hueOff val="0"/>
            <a:satOff val="0"/>
            <a:lumOff val="0"/>
            <a:alphaOff val="0"/>
          </a:schemeClr>
        </a:solidFill>
        <a:ln w="19050" cap="rnd" cmpd="sng" algn="ctr">
          <a:solidFill>
            <a:schemeClr val="accent6">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5157650-83FB-41E7-9C2B-CE615372202F}">
      <dsp:nvSpPr>
        <dsp:cNvPr id="0" name=""/>
        <dsp:cNvSpPr/>
      </dsp:nvSpPr>
      <dsp:spPr>
        <a:xfrm>
          <a:off x="2397396" y="1330604"/>
          <a:ext cx="936899" cy="82124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t" anchorCtr="0">
          <a:noAutofit/>
        </a:bodyPr>
        <a:lstStyle/>
        <a:p>
          <a:pPr marL="0" lvl="0" indent="0" algn="l" defTabSz="533400">
            <a:lnSpc>
              <a:spcPct val="90000"/>
            </a:lnSpc>
            <a:spcBef>
              <a:spcPct val="0"/>
            </a:spcBef>
            <a:spcAft>
              <a:spcPct val="35000"/>
            </a:spcAft>
            <a:buNone/>
          </a:pPr>
          <a:r>
            <a:rPr lang="en-US" sz="1200" kern="1200" dirty="0"/>
            <a:t>Selective</a:t>
          </a:r>
        </a:p>
      </dsp:txBody>
      <dsp:txXfrm>
        <a:off x="2397396" y="1330604"/>
        <a:ext cx="936899" cy="821247"/>
      </dsp:txXfrm>
    </dsp:sp>
    <dsp:sp modelId="{7AC58FCC-F364-43AE-B883-9B94A8B0193A}">
      <dsp:nvSpPr>
        <dsp:cNvPr id="0" name=""/>
        <dsp:cNvSpPr/>
      </dsp:nvSpPr>
      <dsp:spPr>
        <a:xfrm>
          <a:off x="3157523" y="944135"/>
          <a:ext cx="176773" cy="176773"/>
        </a:xfrm>
        <a:prstGeom prst="triangle">
          <a:avLst>
            <a:gd name="adj" fmla="val 100000"/>
          </a:avLst>
        </a:prstGeom>
        <a:solidFill>
          <a:schemeClr val="accent2">
            <a:hueOff val="0"/>
            <a:satOff val="0"/>
            <a:lumOff val="0"/>
            <a:alphaOff val="0"/>
          </a:schemeClr>
        </a:solidFill>
        <a:ln w="19050" cap="rnd"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C9DC2ED-EA84-4E23-A18D-9A678933066E}">
      <dsp:nvSpPr>
        <dsp:cNvPr id="0" name=""/>
        <dsp:cNvSpPr/>
      </dsp:nvSpPr>
      <dsp:spPr>
        <a:xfrm rot="5400000">
          <a:off x="3648450" y="736723"/>
          <a:ext cx="623665" cy="1037764"/>
        </a:xfrm>
        <a:prstGeom prst="corner">
          <a:avLst>
            <a:gd name="adj1" fmla="val 16120"/>
            <a:gd name="adj2" fmla="val 16110"/>
          </a:avLst>
        </a:prstGeom>
        <a:solidFill>
          <a:schemeClr val="accent3">
            <a:hueOff val="0"/>
            <a:satOff val="0"/>
            <a:lumOff val="0"/>
            <a:alphaOff val="0"/>
          </a:schemeClr>
        </a:solidFill>
        <a:ln w="19050" cap="rnd"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D242E01-ECE3-42E3-8CD2-0FD80E8CAF96}">
      <dsp:nvSpPr>
        <dsp:cNvPr id="0" name=""/>
        <dsp:cNvSpPr/>
      </dsp:nvSpPr>
      <dsp:spPr>
        <a:xfrm>
          <a:off x="3544345" y="1046791"/>
          <a:ext cx="936899" cy="82124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t" anchorCtr="0">
          <a:noAutofit/>
        </a:bodyPr>
        <a:lstStyle/>
        <a:p>
          <a:pPr marL="0" lvl="0" indent="0" algn="l" defTabSz="533400">
            <a:lnSpc>
              <a:spcPct val="90000"/>
            </a:lnSpc>
            <a:spcBef>
              <a:spcPct val="0"/>
            </a:spcBef>
            <a:spcAft>
              <a:spcPct val="35000"/>
            </a:spcAft>
            <a:buNone/>
          </a:pPr>
          <a:r>
            <a:rPr lang="en-US" sz="1200" kern="1200" dirty="0"/>
            <a:t>Alternating</a:t>
          </a:r>
        </a:p>
      </dsp:txBody>
      <dsp:txXfrm>
        <a:off x="3544345" y="1046791"/>
        <a:ext cx="936899" cy="821247"/>
      </dsp:txXfrm>
    </dsp:sp>
    <dsp:sp modelId="{22B927BF-9F91-4C45-8FB9-AC415A03B1CA}">
      <dsp:nvSpPr>
        <dsp:cNvPr id="0" name=""/>
        <dsp:cNvSpPr/>
      </dsp:nvSpPr>
      <dsp:spPr>
        <a:xfrm>
          <a:off x="4304471" y="660321"/>
          <a:ext cx="176773" cy="176773"/>
        </a:xfrm>
        <a:prstGeom prst="triangle">
          <a:avLst>
            <a:gd name="adj" fmla="val 100000"/>
          </a:avLst>
        </a:prstGeom>
        <a:solidFill>
          <a:schemeClr val="accent4">
            <a:hueOff val="0"/>
            <a:satOff val="0"/>
            <a:lumOff val="0"/>
            <a:alphaOff val="0"/>
          </a:schemeClr>
        </a:solidFill>
        <a:ln w="19050" cap="rnd"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DADAA2E-47EC-415F-8DD5-85FA6E84AF4E}">
      <dsp:nvSpPr>
        <dsp:cNvPr id="0" name=""/>
        <dsp:cNvSpPr/>
      </dsp:nvSpPr>
      <dsp:spPr>
        <a:xfrm rot="5400000">
          <a:off x="4795398" y="452909"/>
          <a:ext cx="623665" cy="1037764"/>
        </a:xfrm>
        <a:prstGeom prst="corner">
          <a:avLst>
            <a:gd name="adj1" fmla="val 16120"/>
            <a:gd name="adj2" fmla="val 16110"/>
          </a:avLst>
        </a:prstGeom>
        <a:solidFill>
          <a:schemeClr val="accent5">
            <a:hueOff val="0"/>
            <a:satOff val="0"/>
            <a:lumOff val="0"/>
            <a:alphaOff val="0"/>
          </a:schemeClr>
        </a:solidFill>
        <a:ln w="19050" cap="rnd"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F757EA3-8585-4E7D-AF94-FB8BF149419E}">
      <dsp:nvSpPr>
        <dsp:cNvPr id="0" name=""/>
        <dsp:cNvSpPr/>
      </dsp:nvSpPr>
      <dsp:spPr>
        <a:xfrm>
          <a:off x="4691293" y="762977"/>
          <a:ext cx="936899" cy="82124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t" anchorCtr="0">
          <a:noAutofit/>
        </a:bodyPr>
        <a:lstStyle/>
        <a:p>
          <a:pPr marL="0" lvl="0" indent="0" algn="l" defTabSz="533400">
            <a:lnSpc>
              <a:spcPct val="90000"/>
            </a:lnSpc>
            <a:spcBef>
              <a:spcPct val="0"/>
            </a:spcBef>
            <a:spcAft>
              <a:spcPct val="35000"/>
            </a:spcAft>
            <a:buNone/>
          </a:pPr>
          <a:r>
            <a:rPr lang="en-US" sz="1200" kern="1200" dirty="0"/>
            <a:t>Divided</a:t>
          </a:r>
        </a:p>
      </dsp:txBody>
      <dsp:txXfrm>
        <a:off x="4691293" y="762977"/>
        <a:ext cx="936899" cy="821247"/>
      </dsp:txXfrm>
    </dsp:sp>
    <dsp:sp modelId="{DFBD26CA-0FFA-4110-9E64-25F5AA652EE0}">
      <dsp:nvSpPr>
        <dsp:cNvPr id="0" name=""/>
        <dsp:cNvSpPr/>
      </dsp:nvSpPr>
      <dsp:spPr>
        <a:xfrm>
          <a:off x="5451419" y="376508"/>
          <a:ext cx="176773" cy="176773"/>
        </a:xfrm>
        <a:prstGeom prst="triangle">
          <a:avLst>
            <a:gd name="adj" fmla="val 100000"/>
          </a:avLst>
        </a:prstGeom>
        <a:solidFill>
          <a:schemeClr val="accent6">
            <a:hueOff val="0"/>
            <a:satOff val="0"/>
            <a:lumOff val="0"/>
            <a:alphaOff val="0"/>
          </a:schemeClr>
        </a:solidFill>
        <a:ln w="19050" cap="rnd" cmpd="sng" algn="ctr">
          <a:solidFill>
            <a:schemeClr val="accent6">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377FFAD-EB7C-4493-AE01-05FEBBFBA2BE}">
      <dsp:nvSpPr>
        <dsp:cNvPr id="0" name=""/>
        <dsp:cNvSpPr/>
      </dsp:nvSpPr>
      <dsp:spPr>
        <a:xfrm rot="5400000">
          <a:off x="7124238" y="169096"/>
          <a:ext cx="623665" cy="1037764"/>
        </a:xfrm>
        <a:prstGeom prst="corner">
          <a:avLst>
            <a:gd name="adj1" fmla="val 16120"/>
            <a:gd name="adj2" fmla="val 16110"/>
          </a:avLst>
        </a:prstGeom>
        <a:solidFill>
          <a:schemeClr val="accent2">
            <a:hueOff val="0"/>
            <a:satOff val="0"/>
            <a:lumOff val="0"/>
            <a:alphaOff val="0"/>
          </a:schemeClr>
        </a:solidFill>
        <a:ln w="19050" cap="rnd"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D6E51DA-9279-4321-A899-FD18EE254AC2}">
      <dsp:nvSpPr>
        <dsp:cNvPr id="0" name=""/>
        <dsp:cNvSpPr/>
      </dsp:nvSpPr>
      <dsp:spPr>
        <a:xfrm>
          <a:off x="3308464" y="1853554"/>
          <a:ext cx="3506572" cy="82124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en-US" altLang="en-US" sz="2000" b="1" kern="1200" dirty="0"/>
            <a:t>Levels of Attention</a:t>
          </a:r>
        </a:p>
      </dsp:txBody>
      <dsp:txXfrm>
        <a:off x="3308464" y="1853554"/>
        <a:ext cx="3506572" cy="821247"/>
      </dsp:txXfrm>
    </dsp:sp>
  </dsp:spTree>
</dsp:drawing>
</file>

<file path=ppt/diagrams/layout1.xml><?xml version="1.0" encoding="utf-8"?>
<dgm:layoutDef xmlns:dgm="http://schemas.openxmlformats.org/drawingml/2006/diagram" xmlns:a="http://schemas.openxmlformats.org/drawingml/2006/main" uniqueId="urn:microsoft.com/office/officeart/2009/3/layout/StepUpProcess">
  <dgm:title val=""/>
  <dgm:desc val=""/>
  <dgm:catLst>
    <dgm:cat type="process" pri="1300"/>
  </dgm:catLst>
  <dgm:sampData>
    <dgm:dataModel>
      <dgm:ptLst>
        <dgm:pt modelId="0" type="doc"/>
        <dgm:pt modelId="10">
          <dgm:prSet phldr="1"/>
        </dgm:pt>
        <dgm:pt modelId="20">
          <dgm:prSet phldr="1"/>
        </dgm:pt>
        <dgm:pt modelId="30">
          <dgm:prSet phldr="1"/>
        </dgm:pt>
      </dgm:ptLst>
      <dgm:cxnLst>
        <dgm:cxn modelId="60" srcId="0" destId="10" srcOrd="0" destOrd="0"/>
        <dgm:cxn modelId="70" srcId="0" destId="20" srcOrd="1" destOrd="0"/>
        <dgm:cxn modelId="80" srcId="0" destId="30" srcOrd="2"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bL"/>
          <dgm:param type="flowDir" val="row"/>
          <dgm:param type="off" val="off"/>
          <dgm:param type="bkpt" val="fixed"/>
          <dgm:param type="bkPtFixedVal" val="1"/>
        </dgm:alg>
      </dgm:if>
      <dgm:else name="Name2">
        <dgm:alg type="snake">
          <dgm:param type="grDir" val="bR"/>
          <dgm:param type="flowDir" val="row"/>
          <dgm:param type="off" val="off"/>
          <dgm:param type="bkpt" val="fixed"/>
          <dgm:param type="bkPtFixedVal" val="1"/>
        </dgm:alg>
      </dgm:else>
    </dgm:choose>
    <dgm:shape xmlns:r="http://schemas.openxmlformats.org/officeDocument/2006/relationships" r:blip="">
      <dgm:adjLst/>
    </dgm:shape>
    <dgm:constrLst>
      <dgm:constr type="alignOff" forName="rootnode" val="1"/>
      <dgm:constr type="primFontSz" for="des" ptType="node" op="equ" val="65"/>
      <dgm:constr type="w" for="ch" forName="composite" refType="w"/>
      <dgm:constr type="h" for="ch" forName="composite" refType="h"/>
      <dgm:constr type="sp" refType="h" refFor="ch" refForName="composite" op="equ" fact="-0.765"/>
      <dgm:constr type="w" for="ch" forName="sibTrans" refType="w" fact="0.103"/>
      <dgm:constr type="h" for="ch" forName="sibTrans" refType="h" fact="0.103"/>
    </dgm:constrLst>
    <dgm:forEach name="nodesForEach" axis="ch" ptType="node">
      <dgm:layoutNode name="composite">
        <dgm:alg type="composite">
          <dgm:param type="ar" val="0.861"/>
        </dgm:alg>
        <dgm:shape xmlns:r="http://schemas.openxmlformats.org/officeDocument/2006/relationships" r:blip="">
          <dgm:adjLst/>
        </dgm:shape>
        <dgm:choose name="Name3">
          <dgm:if name="Name4" func="var" arg="dir" op="equ" val="norm">
            <dgm:constrLst>
              <dgm:constr type="l" for="ch" forName="LShape" refType="w" fact="0"/>
              <dgm:constr type="t" for="ch" forName="LShape" refType="h" fact="0.2347"/>
              <dgm:constr type="w" for="ch" forName="LShape" refType="w" fact="0.998"/>
              <dgm:constr type="h" for="ch" forName="LShape" refType="h" fact="0.5164"/>
              <dgm:constr type="r" for="ch" forName="ParentText" refType="w"/>
              <dgm:constr type="t" for="ch" forName="ParentText" refType="h" fact="0.32"/>
              <dgm:constr type="w" for="ch" forName="ParentText" refType="w" fact="0.901"/>
              <dgm:constr type="h" for="ch" forName="ParentText" refType="h" fact="0.68"/>
              <dgm:constr type="l" for="ch" forName="Triangle" refType="w" fact="0.83"/>
              <dgm:constr type="t" for="ch" forName="Triangle" refType="h" fact="0"/>
              <dgm:constr type="w" for="ch" forName="Triangle" refType="w" fact="0.17"/>
              <dgm:constr type="h" for="ch" forName="Triangle" refType="w" refFor="ch" refForName="Triangle"/>
            </dgm:constrLst>
          </dgm:if>
          <dgm:else name="Name5">
            <dgm:constrLst>
              <dgm:constr type="l" for="ch" forName="LShape" refType="w" fact="0.002"/>
              <dgm:constr type="t" for="ch" forName="LShape" refType="h" fact="0.2347"/>
              <dgm:constr type="w" for="ch" forName="LShape" refType="w"/>
              <dgm:constr type="h" for="ch" forName="LShape" refType="h" fact="0.5164"/>
              <dgm:constr type="l" for="ch" forName="ParentText" refType="w" fact="0"/>
              <dgm:constr type="t" for="ch" forName="ParentText" refType="h" fact="0.32"/>
              <dgm:constr type="w" for="ch" forName="ParentText" refType="w" fact="0.902"/>
              <dgm:constr type="h" for="ch" forName="ParentText" refType="h" fact="0.68"/>
              <dgm:constr type="l" for="ch" forName="Triangle" refType="w" fact="0"/>
              <dgm:constr type="t" for="ch" forName="Triangle" refType="h" fact="0"/>
              <dgm:constr type="w" for="ch" forName="Triangle" refType="w" fact="0.17"/>
              <dgm:constr type="h" for="ch" forName="Triangle" refType="w" refFor="ch" refForName="Triangle"/>
            </dgm:constrLst>
          </dgm:else>
        </dgm:choose>
        <dgm:layoutNode name="LShape" styleLbl="alignNode1">
          <dgm:alg type="sp"/>
          <dgm:choose name="Name6">
            <dgm:if name="Name7" func="var" arg="dir" op="equ" val="norm">
              <dgm:shape xmlns:r="http://schemas.openxmlformats.org/officeDocument/2006/relationships" rot="90" type="corner" r:blip="">
                <dgm:adjLst>
                  <dgm:adj idx="1" val="0.1612"/>
                  <dgm:adj idx="2" val="0.1611"/>
                </dgm:adjLst>
              </dgm:shape>
            </dgm:if>
            <dgm:else name="Name8">
              <dgm:shape xmlns:r="http://schemas.openxmlformats.org/officeDocument/2006/relationships" rot="180" type="corner" r:blip="">
                <dgm:adjLst>
                  <dgm:adj idx="1" val="0.1612"/>
                  <dgm:adj idx="2" val="0.1611"/>
                </dgm:adjLst>
              </dgm:shape>
            </dgm:else>
          </dgm:choose>
          <dgm:presOf/>
        </dgm:layoutNode>
        <dgm:layoutNode name="ParentText" styleLbl="revTx">
          <dgm:varLst>
            <dgm:chMax val="0"/>
            <dgm:chPref val="0"/>
            <dgm:bulletEnabled val="1"/>
          </dgm:varLst>
          <dgm:alg type="tx">
            <dgm:param type="parTxLTRAlign" val="l"/>
            <dgm:param type="txAnchorVert" val="t"/>
          </dgm:alg>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9">
          <dgm:if name="Name10" axis="followSib" ptType="node" func="cnt" op="gte" val="1">
            <dgm:layoutNode name="Triangle" styleLbl="alignNode1">
              <dgm:alg type="sp"/>
              <dgm:choose name="Name11">
                <dgm:if name="Name12" func="var" arg="dir" op="equ" val="norm">
                  <dgm:shape xmlns:r="http://schemas.openxmlformats.org/officeDocument/2006/relationships" type="triangle" r:blip="">
                    <dgm:adjLst>
                      <dgm:adj idx="1" val="1"/>
                    </dgm:adjLst>
                  </dgm:shape>
                </dgm:if>
                <dgm:else name="Name13">
                  <dgm:shape xmlns:r="http://schemas.openxmlformats.org/officeDocument/2006/relationships" rot="90" type="triangle" r:blip="">
                    <dgm:adjLst>
                      <dgm:adj idx="1" val="1"/>
                    </dgm:adjLst>
                  </dgm:shape>
                </dgm:else>
              </dgm:choose>
              <dgm:presOf/>
            </dgm:layoutNode>
          </dgm:if>
          <dgm:else name="Name14"/>
        </dgm:choose>
      </dgm:layoutNode>
      <dgm:forEach name="sibTransForEach" axis="followSib" ptType="sibTrans" cnt="1">
        <dgm:layoutNode name="sibTrans">
          <dgm:alg type="composite">
            <dgm:param type="ar" val="0.861"/>
          </dgm:alg>
          <dgm:constrLst>
            <dgm:constr type="w" for="ch" forName="space" refType="w"/>
            <dgm:constr type="h" for="ch" forName="space" refType="w"/>
          </dgm:constrLst>
          <dgm:layoutNode name="space" styleLbl="alignNode1">
            <dgm:alg type="sp"/>
            <dgm:shape xmlns:r="http://schemas.openxmlformats.org/officeDocument/2006/relationships" r:blip="">
              <dgm:adjLst/>
            </dgm:shape>
            <dgm:presOf/>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65DCDAE-0E26-467F-823C-1274B9C6764C}" type="datetimeFigureOut">
              <a:rPr lang="en-US" smtClean="0"/>
              <a:t>1/18/2023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9A54AAB-C0CB-43BB-A121-FBFFD834852A}" type="slidenum">
              <a:rPr lang="en-US" smtClean="0"/>
              <a:t>‹#›</a:t>
            </a:fld>
            <a:endParaRPr lang="en-US"/>
          </a:p>
        </p:txBody>
      </p:sp>
    </p:spTree>
    <p:extLst>
      <p:ext uri="{BB962C8B-B14F-4D97-AF65-F5344CB8AC3E}">
        <p14:creationId xmlns:p14="http://schemas.microsoft.com/office/powerpoint/2010/main" val="237204881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dirty="0"/>
              <a:t>Attention serves as a gatekeeper; in order to prioritize and determine which cognitive resources are most important; attention helps us decide what is more important </a:t>
            </a:r>
          </a:p>
          <a:p>
            <a:endParaRPr lang="en-US" dirty="0"/>
          </a:p>
        </p:txBody>
      </p:sp>
      <p:sp>
        <p:nvSpPr>
          <p:cNvPr id="4" name="Slide Number Placeholder 3"/>
          <p:cNvSpPr>
            <a:spLocks noGrp="1"/>
          </p:cNvSpPr>
          <p:nvPr>
            <p:ph type="sldNum" sz="quarter" idx="5"/>
          </p:nvPr>
        </p:nvSpPr>
        <p:spPr/>
        <p:txBody>
          <a:bodyPr/>
          <a:lstStyle/>
          <a:p>
            <a:fld id="{99A54AAB-C0CB-43BB-A121-FBFFD834852A}" type="slidenum">
              <a:rPr lang="en-US" smtClean="0"/>
              <a:t>2</a:t>
            </a:fld>
            <a:endParaRPr lang="en-US"/>
          </a:p>
        </p:txBody>
      </p:sp>
    </p:spTree>
    <p:extLst>
      <p:ext uri="{BB962C8B-B14F-4D97-AF65-F5344CB8AC3E}">
        <p14:creationId xmlns:p14="http://schemas.microsoft.com/office/powerpoint/2010/main" val="350613113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And increase productivity and focus! They can range from 5-30 minutes; make sure to set a timer if you are worried you will fall asleep! </a:t>
            </a:r>
          </a:p>
        </p:txBody>
      </p:sp>
      <p:sp>
        <p:nvSpPr>
          <p:cNvPr id="4" name="Slide Number Placeholder 3"/>
          <p:cNvSpPr>
            <a:spLocks noGrp="1"/>
          </p:cNvSpPr>
          <p:nvPr>
            <p:ph type="sldNum" sz="quarter" idx="5"/>
          </p:nvPr>
        </p:nvSpPr>
        <p:spPr/>
        <p:txBody>
          <a:bodyPr/>
          <a:lstStyle/>
          <a:p>
            <a:fld id="{99A54AAB-C0CB-43BB-A121-FBFFD834852A}" type="slidenum">
              <a:rPr lang="en-US" smtClean="0"/>
              <a:t>18</a:t>
            </a:fld>
            <a:endParaRPr lang="en-US"/>
          </a:p>
        </p:txBody>
      </p:sp>
    </p:spTree>
    <p:extLst>
      <p:ext uri="{BB962C8B-B14F-4D97-AF65-F5344CB8AC3E}">
        <p14:creationId xmlns:p14="http://schemas.microsoft.com/office/powerpoint/2010/main" val="56425952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For majority of people this will be in the morning but can be different for all! </a:t>
            </a:r>
          </a:p>
        </p:txBody>
      </p:sp>
      <p:sp>
        <p:nvSpPr>
          <p:cNvPr id="4" name="Slide Number Placeholder 3"/>
          <p:cNvSpPr>
            <a:spLocks noGrp="1"/>
          </p:cNvSpPr>
          <p:nvPr>
            <p:ph type="sldNum" sz="quarter" idx="5"/>
          </p:nvPr>
        </p:nvSpPr>
        <p:spPr/>
        <p:txBody>
          <a:bodyPr/>
          <a:lstStyle/>
          <a:p>
            <a:fld id="{99A54AAB-C0CB-43BB-A121-FBFFD834852A}" type="slidenum">
              <a:rPr lang="en-US" smtClean="0"/>
              <a:t>21</a:t>
            </a:fld>
            <a:endParaRPr lang="en-US"/>
          </a:p>
        </p:txBody>
      </p:sp>
    </p:spTree>
    <p:extLst>
      <p:ext uri="{BB962C8B-B14F-4D97-AF65-F5344CB8AC3E}">
        <p14:creationId xmlns:p14="http://schemas.microsoft.com/office/powerpoint/2010/main" val="192565975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dirty="0"/>
              <a:t>Turning to a loud noise, looking at a billboard while driving, noticing you are cold.  You have to focus long enough to pay attention to it. </a:t>
            </a:r>
          </a:p>
          <a:p>
            <a:endParaRPr lang="en-US" dirty="0"/>
          </a:p>
        </p:txBody>
      </p:sp>
      <p:sp>
        <p:nvSpPr>
          <p:cNvPr id="4" name="Slide Number Placeholder 3"/>
          <p:cNvSpPr>
            <a:spLocks noGrp="1"/>
          </p:cNvSpPr>
          <p:nvPr>
            <p:ph type="sldNum" sz="quarter" idx="5"/>
          </p:nvPr>
        </p:nvSpPr>
        <p:spPr/>
        <p:txBody>
          <a:bodyPr/>
          <a:lstStyle/>
          <a:p>
            <a:fld id="{99A54AAB-C0CB-43BB-A121-FBFFD834852A}" type="slidenum">
              <a:rPr lang="en-US" smtClean="0"/>
              <a:t>3</a:t>
            </a:fld>
            <a:endParaRPr lang="en-US"/>
          </a:p>
        </p:txBody>
      </p:sp>
    </p:spTree>
    <p:extLst>
      <p:ext uri="{BB962C8B-B14F-4D97-AF65-F5344CB8AC3E}">
        <p14:creationId xmlns:p14="http://schemas.microsoft.com/office/powerpoint/2010/main" val="240436258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dirty="0"/>
              <a:t>Reading a book, watching a TV show, presentations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dirty="0"/>
              <a:t>Paying attention and MAINTAINING it  Often after injury we hear that individuals struggle watching TV and reading, and this is why…they will be watching TV but their mind will wander because it doesn’t have the ability to attend and then when they do try to watch again they will get lost or confused and get frustrated. </a:t>
            </a:r>
          </a:p>
          <a:p>
            <a:endParaRPr lang="en-US" dirty="0"/>
          </a:p>
        </p:txBody>
      </p:sp>
      <p:sp>
        <p:nvSpPr>
          <p:cNvPr id="4" name="Slide Number Placeholder 3"/>
          <p:cNvSpPr>
            <a:spLocks noGrp="1"/>
          </p:cNvSpPr>
          <p:nvPr>
            <p:ph type="sldNum" sz="quarter" idx="5"/>
          </p:nvPr>
        </p:nvSpPr>
        <p:spPr/>
        <p:txBody>
          <a:bodyPr/>
          <a:lstStyle/>
          <a:p>
            <a:fld id="{99A54AAB-C0CB-43BB-A121-FBFFD834852A}" type="slidenum">
              <a:rPr lang="en-US" smtClean="0"/>
              <a:t>4</a:t>
            </a:fld>
            <a:endParaRPr lang="en-US"/>
          </a:p>
        </p:txBody>
      </p:sp>
    </p:spTree>
    <p:extLst>
      <p:ext uri="{BB962C8B-B14F-4D97-AF65-F5344CB8AC3E}">
        <p14:creationId xmlns:p14="http://schemas.microsoft.com/office/powerpoint/2010/main" val="5231894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dirty="0"/>
              <a:t>can often sustain if they are not in a distracting environment but once distractions are presented they will struggle  Watching TV: okay if </a:t>
            </a:r>
            <a:r>
              <a:rPr lang="en-US" altLang="en-US" dirty="0" err="1"/>
              <a:t>everyones</a:t>
            </a:r>
            <a:r>
              <a:rPr lang="en-US" altLang="en-US" dirty="0"/>
              <a:t> quiet, if someone gets up and answers the door they get distracted and confused/lost </a:t>
            </a:r>
            <a:r>
              <a:rPr lang="en-US" altLang="en-US" b="1" dirty="0"/>
              <a:t> </a:t>
            </a:r>
          </a:p>
          <a:p>
            <a:endParaRPr lang="en-US" dirty="0"/>
          </a:p>
        </p:txBody>
      </p:sp>
      <p:sp>
        <p:nvSpPr>
          <p:cNvPr id="4" name="Slide Number Placeholder 3"/>
          <p:cNvSpPr>
            <a:spLocks noGrp="1"/>
          </p:cNvSpPr>
          <p:nvPr>
            <p:ph type="sldNum" sz="quarter" idx="5"/>
          </p:nvPr>
        </p:nvSpPr>
        <p:spPr/>
        <p:txBody>
          <a:bodyPr/>
          <a:lstStyle/>
          <a:p>
            <a:fld id="{99A54AAB-C0CB-43BB-A121-FBFFD834852A}" type="slidenum">
              <a:rPr lang="en-US" smtClean="0"/>
              <a:t>6</a:t>
            </a:fld>
            <a:endParaRPr lang="en-US"/>
          </a:p>
        </p:txBody>
      </p:sp>
    </p:spTree>
    <p:extLst>
      <p:ext uri="{BB962C8B-B14F-4D97-AF65-F5344CB8AC3E}">
        <p14:creationId xmlns:p14="http://schemas.microsoft.com/office/powerpoint/2010/main" val="246221747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dirty="0"/>
              <a:t>Talking on the phone and answering the questions of someone who comes in the room. Reading a recipe and stirring a pot. Filing and answering the phone We do different things to help us; leave a place holder (filing example) I’m going to mark that spot while I answer the phone Might say to the person on the phone “where were we?” </a:t>
            </a:r>
          </a:p>
          <a:p>
            <a:endParaRPr lang="en-US" dirty="0"/>
          </a:p>
        </p:txBody>
      </p:sp>
      <p:sp>
        <p:nvSpPr>
          <p:cNvPr id="4" name="Slide Number Placeholder 3"/>
          <p:cNvSpPr>
            <a:spLocks noGrp="1"/>
          </p:cNvSpPr>
          <p:nvPr>
            <p:ph type="sldNum" sz="quarter" idx="5"/>
          </p:nvPr>
        </p:nvSpPr>
        <p:spPr/>
        <p:txBody>
          <a:bodyPr/>
          <a:lstStyle/>
          <a:p>
            <a:fld id="{99A54AAB-C0CB-43BB-A121-FBFFD834852A}" type="slidenum">
              <a:rPr lang="en-US" smtClean="0"/>
              <a:t>8</a:t>
            </a:fld>
            <a:endParaRPr lang="en-US"/>
          </a:p>
        </p:txBody>
      </p:sp>
    </p:spTree>
    <p:extLst>
      <p:ext uri="{BB962C8B-B14F-4D97-AF65-F5344CB8AC3E}">
        <p14:creationId xmlns:p14="http://schemas.microsoft.com/office/powerpoint/2010/main" val="4778944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dirty="0"/>
              <a:t>Turning down the radio when you are lost! We don’t need our ears to find it; but listening to the radio is pulling our attention away so it is easier for us to focus when we turn down the radio </a:t>
            </a:r>
          </a:p>
          <a:p>
            <a:r>
              <a:rPr lang="en-US" altLang="en-US" dirty="0"/>
              <a:t>email, talking, web, TV, Individuals </a:t>
            </a:r>
            <a:r>
              <a:rPr lang="en-US" altLang="en-US" dirty="0" err="1"/>
              <a:t>w.out</a:t>
            </a:r>
            <a:r>
              <a:rPr lang="en-US" altLang="en-US" dirty="0"/>
              <a:t> BI struggle with this as well…</a:t>
            </a:r>
            <a:r>
              <a:rPr lang="en-US" altLang="en-US" dirty="0" err="1"/>
              <a:t>neuropsych</a:t>
            </a:r>
            <a:r>
              <a:rPr lang="en-US" altLang="en-US" dirty="0"/>
              <a:t> said “he doesn’t believe in multi-tasking” really is not the ability to…one is suffering more than the other we just don’t realize it. </a:t>
            </a:r>
          </a:p>
          <a:p>
            <a:endParaRPr lang="en-US" altLang="en-US" dirty="0"/>
          </a:p>
          <a:p>
            <a:endParaRPr lang="en-US" dirty="0"/>
          </a:p>
        </p:txBody>
      </p:sp>
      <p:sp>
        <p:nvSpPr>
          <p:cNvPr id="4" name="Slide Number Placeholder 3"/>
          <p:cNvSpPr>
            <a:spLocks noGrp="1"/>
          </p:cNvSpPr>
          <p:nvPr>
            <p:ph type="sldNum" sz="quarter" idx="5"/>
          </p:nvPr>
        </p:nvSpPr>
        <p:spPr/>
        <p:txBody>
          <a:bodyPr/>
          <a:lstStyle/>
          <a:p>
            <a:fld id="{99A54AAB-C0CB-43BB-A121-FBFFD834852A}" type="slidenum">
              <a:rPr lang="en-US" smtClean="0"/>
              <a:t>10</a:t>
            </a:fld>
            <a:endParaRPr lang="en-US"/>
          </a:p>
        </p:txBody>
      </p:sp>
    </p:spTree>
    <p:extLst>
      <p:ext uri="{BB962C8B-B14F-4D97-AF65-F5344CB8AC3E}">
        <p14:creationId xmlns:p14="http://schemas.microsoft.com/office/powerpoint/2010/main" val="194359353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Best example I think would be a police officer with lights and sirens on then trying to have a conversation; turn all of that off and then talk. </a:t>
            </a:r>
          </a:p>
          <a:p>
            <a:endParaRPr lang="en-US" dirty="0"/>
          </a:p>
        </p:txBody>
      </p:sp>
      <p:sp>
        <p:nvSpPr>
          <p:cNvPr id="4" name="Slide Number Placeholder 3"/>
          <p:cNvSpPr>
            <a:spLocks noGrp="1"/>
          </p:cNvSpPr>
          <p:nvPr>
            <p:ph type="sldNum" sz="quarter" idx="5"/>
          </p:nvPr>
        </p:nvSpPr>
        <p:spPr/>
        <p:txBody>
          <a:bodyPr/>
          <a:lstStyle/>
          <a:p>
            <a:fld id="{99A54AAB-C0CB-43BB-A121-FBFFD834852A}" type="slidenum">
              <a:rPr lang="en-US" smtClean="0"/>
              <a:t>12</a:t>
            </a:fld>
            <a:endParaRPr lang="en-US"/>
          </a:p>
        </p:txBody>
      </p:sp>
    </p:spTree>
    <p:extLst>
      <p:ext uri="{BB962C8B-B14F-4D97-AF65-F5344CB8AC3E}">
        <p14:creationId xmlns:p14="http://schemas.microsoft.com/office/powerpoint/2010/main" val="214446635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83% of what we learn comes from SIGHT. VISUALs, VISUALs, VISUALs! But, not distracting ones; ones to help enhance learning/attention…for example, the summary of notes after a doctors appointment can be very helpful to reference after and the next day to review…and then have individual say what when on in their own words to gauge comprehension </a:t>
            </a:r>
          </a:p>
          <a:p>
            <a:endParaRPr lang="en-US" dirty="0"/>
          </a:p>
        </p:txBody>
      </p:sp>
      <p:sp>
        <p:nvSpPr>
          <p:cNvPr id="4" name="Slide Number Placeholder 3"/>
          <p:cNvSpPr>
            <a:spLocks noGrp="1"/>
          </p:cNvSpPr>
          <p:nvPr>
            <p:ph type="sldNum" sz="quarter" idx="5"/>
          </p:nvPr>
        </p:nvSpPr>
        <p:spPr/>
        <p:txBody>
          <a:bodyPr/>
          <a:lstStyle/>
          <a:p>
            <a:fld id="{99A54AAB-C0CB-43BB-A121-FBFFD834852A}" type="slidenum">
              <a:rPr lang="en-US" smtClean="0"/>
              <a:t>13</a:t>
            </a:fld>
            <a:endParaRPr lang="en-US"/>
          </a:p>
        </p:txBody>
      </p:sp>
    </p:spTree>
    <p:extLst>
      <p:ext uri="{BB962C8B-B14F-4D97-AF65-F5344CB8AC3E}">
        <p14:creationId xmlns:p14="http://schemas.microsoft.com/office/powerpoint/2010/main" val="45895131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4 is the ideal number! Less, but no more than 4 steps when possible! </a:t>
            </a:r>
          </a:p>
        </p:txBody>
      </p:sp>
      <p:sp>
        <p:nvSpPr>
          <p:cNvPr id="4" name="Slide Number Placeholder 3"/>
          <p:cNvSpPr>
            <a:spLocks noGrp="1"/>
          </p:cNvSpPr>
          <p:nvPr>
            <p:ph type="sldNum" sz="quarter" idx="5"/>
          </p:nvPr>
        </p:nvSpPr>
        <p:spPr/>
        <p:txBody>
          <a:bodyPr/>
          <a:lstStyle/>
          <a:p>
            <a:fld id="{99A54AAB-C0CB-43BB-A121-FBFFD834852A}" type="slidenum">
              <a:rPr lang="en-US" smtClean="0"/>
              <a:t>15</a:t>
            </a:fld>
            <a:endParaRPr lang="en-US"/>
          </a:p>
        </p:txBody>
      </p:sp>
    </p:spTree>
    <p:extLst>
      <p:ext uri="{BB962C8B-B14F-4D97-AF65-F5344CB8AC3E}">
        <p14:creationId xmlns:p14="http://schemas.microsoft.com/office/powerpoint/2010/main" val="351972729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hyperlink" Target="http://www.ndbin.org/" TargetMode="External"/><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8" name="Group 17"/>
          <p:cNvGrpSpPr/>
          <p:nvPr/>
        </p:nvGrpSpPr>
        <p:grpSpPr>
          <a:xfrm>
            <a:off x="0" y="-55169"/>
            <a:ext cx="12192000" cy="6968337"/>
            <a:chOff x="0" y="1587"/>
            <a:chExt cx="12192000" cy="6968337"/>
          </a:xfrm>
        </p:grpSpPr>
        <p:sp>
          <p:nvSpPr>
            <p:cNvPr id="8" name="Rectangle 7"/>
            <p:cNvSpPr/>
            <p:nvPr userDrawn="1"/>
          </p:nvSpPr>
          <p:spPr>
            <a:xfrm>
              <a:off x="0" y="111924"/>
              <a:ext cx="12192000" cy="6858000"/>
            </a:xfrm>
            <a:prstGeom prst="rect">
              <a:avLst/>
            </a:prstGeom>
            <a:blipFill>
              <a:blip r:embed="rId2">
                <a:duotone>
                  <a:schemeClr val="dk2">
                    <a:shade val="42000"/>
                    <a:hueMod val="42000"/>
                    <a:satMod val="124000"/>
                    <a:lumMod val="62000"/>
                  </a:schemeClr>
                  <a:schemeClr val="dk2">
                    <a:tint val="96000"/>
                    <a:satMod val="130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9" name="Oval 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Oval 10"/>
            <p:cNvSpPr/>
            <p:nvPr/>
          </p:nvSpPr>
          <p:spPr>
            <a:xfrm>
              <a:off x="7999412" y="1587"/>
              <a:ext cx="1600200" cy="1600200"/>
            </a:xfrm>
            <a:prstGeom prst="ellipse">
              <a:avLst/>
            </a:prstGeom>
            <a:gradFill flip="none" rotWithShape="1">
              <a:gsLst>
                <a:gs pos="0">
                  <a:schemeClr val="accent1">
                    <a:lumMod val="60000"/>
                    <a:lumOff val="40000"/>
                    <a:alpha val="14000"/>
                  </a:schemeClr>
                </a:gs>
                <a:gs pos="73000">
                  <a:schemeClr val="accent1">
                    <a:lumMod val="60000"/>
                    <a:lumOff val="40000"/>
                    <a:alpha val="0"/>
                  </a:schemeClr>
                </a:gs>
                <a:gs pos="36000">
                  <a:schemeClr val="accent1">
                    <a:lumMod val="60000"/>
                    <a:lumOff val="4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2" name="Oval 11"/>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Oval 12"/>
            <p:cNvSpPr/>
            <p:nvPr/>
          </p:nvSpPr>
          <p:spPr>
            <a:xfrm>
              <a:off x="0" y="2667000"/>
              <a:ext cx="4191000" cy="4191000"/>
            </a:xfrm>
            <a:prstGeom prst="ellipse">
              <a:avLst/>
            </a:prstGeom>
            <a:gradFill flip="none" rotWithShape="1">
              <a:gsLst>
                <a:gs pos="0">
                  <a:schemeClr val="accent1">
                    <a:lumMod val="60000"/>
                    <a:lumOff val="40000"/>
                    <a:alpha val="11000"/>
                  </a:schemeClr>
                </a:gs>
                <a:gs pos="75000">
                  <a:schemeClr val="accent1">
                    <a:lumMod val="60000"/>
                    <a:lumOff val="40000"/>
                    <a:alpha val="0"/>
                  </a:schemeClr>
                </a:gs>
                <a:gs pos="36000">
                  <a:schemeClr val="accent1">
                    <a:lumMod val="60000"/>
                    <a:lumOff val="4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8609012" y="5865239"/>
              <a:ext cx="990600" cy="990600"/>
            </a:xfrm>
            <a:prstGeom prst="ellipse">
              <a:avLst/>
            </a:prstGeom>
            <a:gradFill flip="none" rotWithShape="1">
              <a:gsLst>
                <a:gs pos="0">
                  <a:schemeClr val="accent1">
                    <a:lumMod val="60000"/>
                    <a:lumOff val="40000"/>
                    <a:alpha val="10000"/>
                  </a:schemeClr>
                </a:gs>
                <a:gs pos="66000">
                  <a:schemeClr val="accent1">
                    <a:lumMod val="60000"/>
                    <a:lumOff val="40000"/>
                    <a:alpha val="0"/>
                  </a:schemeClr>
                </a:gs>
                <a:gs pos="31000">
                  <a:schemeClr val="accent1">
                    <a:lumMod val="60000"/>
                    <a:lumOff val="40000"/>
                    <a:alpha val="5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ctrTitle"/>
          </p:nvPr>
        </p:nvSpPr>
        <p:spPr>
          <a:xfrm>
            <a:off x="1002793" y="1036361"/>
            <a:ext cx="8825658" cy="2677648"/>
          </a:xfrm>
        </p:spPr>
        <p:txBody>
          <a:bodyPr anchor="b"/>
          <a:lstStyle>
            <a:lvl1pPr>
              <a:defRPr sz="5400"/>
            </a:lvl1pPr>
          </a:lstStyle>
          <a:p>
            <a:r>
              <a:rPr lang="en-US"/>
              <a:t>Click to edit Master title style</a:t>
            </a:r>
            <a:endParaRPr lang="en-US" dirty="0"/>
          </a:p>
        </p:txBody>
      </p:sp>
      <p:sp>
        <p:nvSpPr>
          <p:cNvPr id="3" name="Subtitle 2"/>
          <p:cNvSpPr>
            <a:spLocks noGrp="1"/>
          </p:cNvSpPr>
          <p:nvPr>
            <p:ph type="subTitle" idx="1"/>
          </p:nvPr>
        </p:nvSpPr>
        <p:spPr>
          <a:xfrm>
            <a:off x="1002793" y="3916004"/>
            <a:ext cx="8825658" cy="861420"/>
          </a:xfrm>
          <a:prstGeom prst="rect">
            <a:avLst/>
          </a:prstGeom>
        </p:spPr>
        <p:txBody>
          <a:bodyPr anchor="t"/>
          <a:lstStyle>
            <a:lvl1pPr marL="0" indent="0" algn="l">
              <a:buNone/>
              <a:defRPr cap="all">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17" name="Rectangle 16"/>
          <p:cNvSpPr/>
          <p:nvPr/>
        </p:nvSpPr>
        <p:spPr>
          <a:xfrm>
            <a:off x="10443728"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a:xfrm>
            <a:off x="10351008" y="292608"/>
            <a:ext cx="838199" cy="767687"/>
          </a:xfrm>
        </p:spPr>
        <p:txBody>
          <a:bodyPr/>
          <a:lstStyle>
            <a:lvl1pPr>
              <a:defRPr sz="2800" b="0" i="0"/>
            </a:lvl1pPr>
          </a:lstStyle>
          <a:p>
            <a:fld id="{D57F1E4F-1CFF-5643-939E-217C01CDF565}" type="slidenum">
              <a:rPr lang="en-US" dirty="0"/>
              <a:pPr/>
              <a:t>‹#›</a:t>
            </a:fld>
            <a:endParaRPr lang="en-US" dirty="0"/>
          </a:p>
        </p:txBody>
      </p:sp>
      <p:pic>
        <p:nvPicPr>
          <p:cNvPr id="15" name="Picture 14">
            <a:extLst>
              <a:ext uri="{FF2B5EF4-FFF2-40B4-BE49-F238E27FC236}">
                <a16:creationId xmlns:a16="http://schemas.microsoft.com/office/drawing/2014/main" id="{8B8E0160-3512-4F15-A913-1123D12E67B2}"/>
              </a:ext>
            </a:extLst>
          </p:cNvPr>
          <p:cNvPicPr>
            <a:picLocks noChangeAspect="1"/>
          </p:cNvPicPr>
          <p:nvPr userDrawn="1"/>
        </p:nvPicPr>
        <p:blipFill>
          <a:blip r:embed="rId3"/>
          <a:stretch>
            <a:fillRect/>
          </a:stretch>
        </p:blipFill>
        <p:spPr>
          <a:xfrm>
            <a:off x="754602" y="4763331"/>
            <a:ext cx="11064535" cy="1615220"/>
          </a:xfrm>
          <a:prstGeom prst="rect">
            <a:avLst/>
          </a:prstGeom>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10" name="Group 9"/>
          <p:cNvGrpSpPr/>
          <p:nvPr/>
        </p:nvGrpSpPr>
        <p:grpSpPr>
          <a:xfrm>
            <a:off x="0" y="0"/>
            <a:ext cx="12192000" cy="6858000"/>
            <a:chOff x="0" y="0"/>
            <a:chExt cx="12192000" cy="6858000"/>
          </a:xfrm>
        </p:grpSpPr>
        <p:sp>
          <p:nvSpPr>
            <p:cNvPr id="12" name="Rectangle 11"/>
            <p:cNvSpPr/>
            <p:nvPr/>
          </p:nvSpPr>
          <p:spPr>
            <a:xfrm>
              <a:off x="0" y="0"/>
              <a:ext cx="12192000" cy="6858000"/>
            </a:xfrm>
            <a:prstGeom prst="rect">
              <a:avLst/>
            </a:prstGeom>
            <a:blipFill>
              <a:blip r:embed="rId2">
                <a:duotone>
                  <a:schemeClr val="dk2">
                    <a:shade val="42000"/>
                    <a:hueMod val="42000"/>
                    <a:satMod val="124000"/>
                    <a:lumMod val="62000"/>
                  </a:schemeClr>
                  <a:schemeClr val="dk2">
                    <a:tint val="96000"/>
                    <a:satMod val="130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7999412" y="1587"/>
              <a:ext cx="1600200" cy="1600200"/>
            </a:xfrm>
            <a:prstGeom prst="ellipse">
              <a:avLst/>
            </a:prstGeom>
            <a:gradFill flip="none" rotWithShape="1">
              <a:gsLst>
                <a:gs pos="0">
                  <a:schemeClr val="accent1">
                    <a:lumMod val="60000"/>
                    <a:lumOff val="40000"/>
                    <a:alpha val="14000"/>
                  </a:schemeClr>
                </a:gs>
                <a:gs pos="73000">
                  <a:schemeClr val="accent1">
                    <a:lumMod val="60000"/>
                    <a:lumOff val="40000"/>
                    <a:alpha val="0"/>
                  </a:schemeClr>
                </a:gs>
                <a:gs pos="36000">
                  <a:schemeClr val="accent1">
                    <a:lumMod val="60000"/>
                    <a:lumOff val="4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667000"/>
              <a:ext cx="4191000" cy="4191000"/>
            </a:xfrm>
            <a:prstGeom prst="ellipse">
              <a:avLst/>
            </a:prstGeom>
            <a:gradFill flip="none" rotWithShape="1">
              <a:gsLst>
                <a:gs pos="0">
                  <a:schemeClr val="accent1">
                    <a:lumMod val="60000"/>
                    <a:lumOff val="40000"/>
                    <a:alpha val="11000"/>
                  </a:schemeClr>
                </a:gs>
                <a:gs pos="75000">
                  <a:schemeClr val="accent1">
                    <a:lumMod val="60000"/>
                    <a:lumOff val="40000"/>
                    <a:alpha val="0"/>
                  </a:schemeClr>
                </a:gs>
                <a:gs pos="36000">
                  <a:schemeClr val="accent1">
                    <a:lumMod val="60000"/>
                    <a:lumOff val="4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5239"/>
              <a:ext cx="990600" cy="990600"/>
            </a:xfrm>
            <a:prstGeom prst="ellipse">
              <a:avLst/>
            </a:prstGeom>
            <a:gradFill flip="none" rotWithShape="1">
              <a:gsLst>
                <a:gs pos="0">
                  <a:schemeClr val="accent1">
                    <a:lumMod val="60000"/>
                    <a:lumOff val="40000"/>
                    <a:alpha val="10000"/>
                  </a:schemeClr>
                </a:gs>
                <a:gs pos="66000">
                  <a:schemeClr val="accent1">
                    <a:lumMod val="60000"/>
                    <a:lumOff val="40000"/>
                    <a:alpha val="0"/>
                  </a:schemeClr>
                </a:gs>
                <a:gs pos="31000">
                  <a:schemeClr val="accent1">
                    <a:lumMod val="60000"/>
                    <a:lumOff val="40000"/>
                    <a:alpha val="5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Freeform 5"/>
            <p:cNvSpPr/>
            <p:nvPr/>
          </p:nvSpPr>
          <p:spPr bwMode="gray">
            <a:xfrm rot="15922489">
              <a:off x="4203594"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9" name="Freeform 5"/>
            <p:cNvSpPr/>
            <p:nvPr/>
          </p:nvSpPr>
          <p:spPr bwMode="gray">
            <a:xfrm rot="16200000">
              <a:off x="32954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8" name="Rectangle 7"/>
            <p:cNvSpPr/>
            <p:nvPr/>
          </p:nvSpPr>
          <p:spPr bwMode="gray">
            <a:xfrm>
              <a:off x="6172200" y="402165"/>
              <a:ext cx="55964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20"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3907" y="1693332"/>
            <a:ext cx="3860259" cy="1735668"/>
          </a:xfrm>
        </p:spPr>
        <p:txBody>
          <a:bodyPr anchor="b">
            <a:normAutofit/>
          </a:bodyPr>
          <a:lstStyle>
            <a:lvl1pPr algn="l">
              <a:defRPr sz="36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547872" y="1143000"/>
            <a:ext cx="3227192"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bwMode="gray">
          <a:xfrm>
            <a:off x="1154955" y="3657600"/>
            <a:ext cx="3859212" cy="1371600"/>
          </a:xfrm>
          <a:prstGeom prst="rect">
            <a:avLst/>
          </a:prstGeom>
        </p:spPr>
        <p:txBody>
          <a:bodyPr>
            <a:normAutofit/>
          </a:bodyPr>
          <a:lstStyle>
            <a:lvl1pPr marL="0" indent="0">
              <a:buNone/>
              <a:defRPr sz="1400">
                <a:solidFill>
                  <a:schemeClr val="accent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E120F81-B39D-4CBB-8BF3-5D6E395D0F72}" type="datetimeFigureOut">
              <a:rPr lang="en-US" dirty="0"/>
              <a:t>1/18/2023</a:t>
            </a:fld>
            <a:endParaRPr lang="en-US" dirty="0"/>
          </a:p>
        </p:txBody>
      </p:sp>
      <p:sp>
        <p:nvSpPr>
          <p:cNvPr id="6" name="Footer Placeholder 5"/>
          <p:cNvSpPr>
            <a:spLocks noGrp="1"/>
          </p:cNvSpPr>
          <p:nvPr>
            <p:ph type="ftr" sz="quarter" idx="11"/>
          </p:nvPr>
        </p:nvSpPr>
        <p:spPr>
          <a:xfrm>
            <a:off x="561110" y="6391839"/>
            <a:ext cx="3859795" cy="304801"/>
          </a:xfrm>
          <a:prstGeom prst="rect">
            <a:avLst/>
          </a:prstGeom>
        </p:spPr>
        <p:txBody>
          <a:bodyPr/>
          <a:lstStyle/>
          <a:p>
            <a:endParaRPr lang="en-US" dirty="0"/>
          </a:p>
        </p:txBody>
      </p:sp>
      <p:sp>
        <p:nvSpPr>
          <p:cNvPr id="15" name="Rectangle 14"/>
          <p:cNvSpPr/>
          <p:nvPr/>
        </p:nvSpPr>
        <p:spPr>
          <a:xfrm>
            <a:off x="10443728"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Panoramic Picture with Caption">
    <p:spTree>
      <p:nvGrpSpPr>
        <p:cNvPr id="1" name=""/>
        <p:cNvGrpSpPr/>
        <p:nvPr/>
      </p:nvGrpSpPr>
      <p:grpSpPr>
        <a:xfrm>
          <a:off x="0" y="0"/>
          <a:ext cx="0" cy="0"/>
          <a:chOff x="0" y="0"/>
          <a:chExt cx="0" cy="0"/>
        </a:xfrm>
      </p:grpSpPr>
      <p:grpSp>
        <p:nvGrpSpPr>
          <p:cNvPr id="10" name="Group 9"/>
          <p:cNvGrpSpPr/>
          <p:nvPr/>
        </p:nvGrpSpPr>
        <p:grpSpPr>
          <a:xfrm>
            <a:off x="-13374" y="-5963"/>
            <a:ext cx="12192000" cy="6863963"/>
            <a:chOff x="-26748" y="-5963"/>
            <a:chExt cx="12192000" cy="6863963"/>
          </a:xfrm>
        </p:grpSpPr>
        <p:sp>
          <p:nvSpPr>
            <p:cNvPr id="11" name="Rectangle 10"/>
            <p:cNvSpPr/>
            <p:nvPr/>
          </p:nvSpPr>
          <p:spPr>
            <a:xfrm>
              <a:off x="-26748" y="0"/>
              <a:ext cx="12192000" cy="6858000"/>
            </a:xfrm>
            <a:prstGeom prst="rect">
              <a:avLst/>
            </a:prstGeom>
            <a:blipFill>
              <a:blip r:embed="rId2">
                <a:duotone>
                  <a:schemeClr val="dk2">
                    <a:shade val="42000"/>
                    <a:hueMod val="42000"/>
                    <a:satMod val="124000"/>
                    <a:lumMod val="62000"/>
                  </a:schemeClr>
                  <a:schemeClr val="dk2">
                    <a:tint val="96000"/>
                    <a:satMod val="130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Oval 11"/>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7999412" y="1587"/>
              <a:ext cx="1600200" cy="1600200"/>
            </a:xfrm>
            <a:prstGeom prst="ellipse">
              <a:avLst/>
            </a:prstGeom>
            <a:gradFill flip="none" rotWithShape="1">
              <a:gsLst>
                <a:gs pos="0">
                  <a:schemeClr val="accent1">
                    <a:lumMod val="60000"/>
                    <a:lumOff val="40000"/>
                    <a:alpha val="14000"/>
                  </a:schemeClr>
                </a:gs>
                <a:gs pos="73000">
                  <a:schemeClr val="accent1">
                    <a:lumMod val="60000"/>
                    <a:lumOff val="40000"/>
                    <a:alpha val="0"/>
                  </a:schemeClr>
                </a:gs>
                <a:gs pos="36000">
                  <a:schemeClr val="accent1">
                    <a:lumMod val="60000"/>
                    <a:lumOff val="4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userDrawn="1"/>
          </p:nvSpPr>
          <p:spPr>
            <a:xfrm>
              <a:off x="0" y="2667000"/>
              <a:ext cx="4191000" cy="4191000"/>
            </a:xfrm>
            <a:prstGeom prst="ellipse">
              <a:avLst/>
            </a:prstGeom>
            <a:gradFill flip="none" rotWithShape="1">
              <a:gsLst>
                <a:gs pos="0">
                  <a:schemeClr val="accent1">
                    <a:lumMod val="60000"/>
                    <a:lumOff val="40000"/>
                    <a:alpha val="11000"/>
                  </a:schemeClr>
                </a:gs>
                <a:gs pos="75000">
                  <a:schemeClr val="accent1">
                    <a:lumMod val="60000"/>
                    <a:lumOff val="40000"/>
                    <a:alpha val="0"/>
                  </a:schemeClr>
                </a:gs>
                <a:gs pos="36000">
                  <a:schemeClr val="accent1">
                    <a:lumMod val="60000"/>
                    <a:lumOff val="4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5239"/>
              <a:ext cx="990600" cy="990600"/>
            </a:xfrm>
            <a:prstGeom prst="ellipse">
              <a:avLst/>
            </a:prstGeom>
            <a:gradFill flip="none" rotWithShape="1">
              <a:gsLst>
                <a:gs pos="0">
                  <a:schemeClr val="accent1">
                    <a:lumMod val="60000"/>
                    <a:lumOff val="40000"/>
                    <a:alpha val="10000"/>
                  </a:schemeClr>
                </a:gs>
                <a:gs pos="66000">
                  <a:schemeClr val="accent1">
                    <a:lumMod val="60000"/>
                    <a:lumOff val="40000"/>
                    <a:alpha val="0"/>
                  </a:schemeClr>
                </a:gs>
                <a:gs pos="31000">
                  <a:schemeClr val="accent1">
                    <a:lumMod val="60000"/>
                    <a:lumOff val="40000"/>
                    <a:alpha val="5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9" name="Freeform 5"/>
            <p:cNvSpPr/>
            <p:nvPr/>
          </p:nvSpPr>
          <p:spPr bwMode="gray">
            <a:xfrm rot="10800000">
              <a:off x="430452" y="268789"/>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8" name="Freeform 5"/>
            <p:cNvSpPr/>
            <p:nvPr/>
          </p:nvSpPr>
          <p:spPr bwMode="gray">
            <a:xfrm rot="10371525">
              <a:off x="263767" y="443825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9" name="Freeform 5"/>
            <p:cNvSpPr>
              <a:spLocks noEditPoints="1"/>
            </p:cNvSpPr>
            <p:nvPr/>
          </p:nvSpPr>
          <p:spPr bwMode="gray">
            <a:xfrm>
              <a:off x="-26748" y="-5963"/>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809036" y="1107501"/>
            <a:ext cx="8825657" cy="566738"/>
          </a:xfrm>
        </p:spPr>
        <p:txBody>
          <a:bodyPr anchor="b">
            <a:normAutofit/>
          </a:bodyPr>
          <a:lstStyle>
            <a:lvl1pPr algn="l">
              <a:defRPr sz="2400" b="0">
                <a:solidFill>
                  <a:schemeClr val="tx1"/>
                </a:solidFill>
              </a:defRPr>
            </a:lvl1pPr>
          </a:lstStyle>
          <a:p>
            <a:r>
              <a:rPr lang="en-US" dirty="0"/>
              <a:t>Click to edit Master title style</a:t>
            </a:r>
          </a:p>
        </p:txBody>
      </p:sp>
      <p:sp>
        <p:nvSpPr>
          <p:cNvPr id="4" name="Text Placeholder 3"/>
          <p:cNvSpPr>
            <a:spLocks noGrp="1"/>
          </p:cNvSpPr>
          <p:nvPr>
            <p:ph type="body" sz="half" idx="2"/>
          </p:nvPr>
        </p:nvSpPr>
        <p:spPr bwMode="gray">
          <a:xfrm>
            <a:off x="787330" y="2058988"/>
            <a:ext cx="8825656" cy="493712"/>
          </a:xfrm>
          <a:prstGeom prst="rect">
            <a:avLst/>
          </a:prstGeom>
        </p:spPr>
        <p:txBody>
          <a:bodyPr>
            <a:normAutofit/>
          </a:bodyPr>
          <a:lstStyle>
            <a:lvl1pPr marL="0" indent="0">
              <a:buNone/>
              <a:defRPr sz="1200">
                <a:solidFill>
                  <a:schemeClr val="accent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5" name="Date Placeholder 4"/>
          <p:cNvSpPr>
            <a:spLocks noGrp="1"/>
          </p:cNvSpPr>
          <p:nvPr>
            <p:ph type="dt" sz="half" idx="10"/>
          </p:nvPr>
        </p:nvSpPr>
        <p:spPr/>
        <p:txBody>
          <a:bodyPr/>
          <a:lstStyle/>
          <a:p>
            <a:fld id="{3DF9FFFF-3106-4DDB-AA62-0C80862170D6}" type="datetimeFigureOut">
              <a:rPr lang="en-US" dirty="0"/>
              <a:t>1/18/2023</a:t>
            </a:fld>
            <a:endParaRPr lang="en-US" dirty="0"/>
          </a:p>
        </p:txBody>
      </p:sp>
      <p:sp>
        <p:nvSpPr>
          <p:cNvPr id="13" name="Rectangle 12"/>
          <p:cNvSpPr/>
          <p:nvPr/>
        </p:nvSpPr>
        <p:spPr>
          <a:xfrm>
            <a:off x="10443728"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pic>
        <p:nvPicPr>
          <p:cNvPr id="21" name="Picture 20">
            <a:extLst>
              <a:ext uri="{FF2B5EF4-FFF2-40B4-BE49-F238E27FC236}">
                <a16:creationId xmlns:a16="http://schemas.microsoft.com/office/drawing/2014/main" id="{A3F2E01A-B68C-4D0A-93B4-E0776602BD80}"/>
              </a:ext>
            </a:extLst>
          </p:cNvPr>
          <p:cNvPicPr>
            <a:picLocks noChangeAspect="1"/>
          </p:cNvPicPr>
          <p:nvPr userDrawn="1"/>
        </p:nvPicPr>
        <p:blipFill>
          <a:blip r:embed="rId3"/>
          <a:stretch>
            <a:fillRect/>
          </a:stretch>
        </p:blipFill>
        <p:spPr>
          <a:xfrm>
            <a:off x="809036" y="4919209"/>
            <a:ext cx="10670119" cy="1557642"/>
          </a:xfrm>
          <a:prstGeom prst="rect">
            <a:avLst/>
          </a:prstGeom>
        </p:spPr>
      </p:pic>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grpSp>
        <p:nvGrpSpPr>
          <p:cNvPr id="3" name="Group 2"/>
          <p:cNvGrpSpPr/>
          <p:nvPr/>
        </p:nvGrpSpPr>
        <p:grpSpPr>
          <a:xfrm>
            <a:off x="0" y="0"/>
            <a:ext cx="12192000" cy="6858000"/>
            <a:chOff x="0" y="0"/>
            <a:chExt cx="12192000" cy="6858000"/>
          </a:xfrm>
        </p:grpSpPr>
        <p:sp>
          <p:nvSpPr>
            <p:cNvPr id="10" name="Rectangle 9"/>
            <p:cNvSpPr/>
            <p:nvPr/>
          </p:nvSpPr>
          <p:spPr>
            <a:xfrm>
              <a:off x="0" y="0"/>
              <a:ext cx="12192000" cy="6858000"/>
            </a:xfrm>
            <a:prstGeom prst="rect">
              <a:avLst/>
            </a:prstGeom>
            <a:blipFill>
              <a:blip r:embed="rId2">
                <a:duotone>
                  <a:schemeClr val="dk2">
                    <a:shade val="42000"/>
                    <a:hueMod val="42000"/>
                    <a:satMod val="124000"/>
                    <a:lumMod val="62000"/>
                  </a:schemeClr>
                  <a:schemeClr val="dk2">
                    <a:tint val="96000"/>
                    <a:satMod val="130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10"/>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2" name="Oval 11"/>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7999412" y="1587"/>
              <a:ext cx="1600200" cy="1600200"/>
            </a:xfrm>
            <a:prstGeom prst="ellipse">
              <a:avLst/>
            </a:prstGeom>
            <a:gradFill flip="none" rotWithShape="1">
              <a:gsLst>
                <a:gs pos="0">
                  <a:schemeClr val="accent1">
                    <a:lumMod val="60000"/>
                    <a:lumOff val="40000"/>
                    <a:alpha val="14000"/>
                  </a:schemeClr>
                </a:gs>
                <a:gs pos="73000">
                  <a:schemeClr val="accent1">
                    <a:lumMod val="60000"/>
                    <a:lumOff val="40000"/>
                    <a:alpha val="0"/>
                  </a:schemeClr>
                </a:gs>
                <a:gs pos="36000">
                  <a:schemeClr val="accent1">
                    <a:lumMod val="60000"/>
                    <a:lumOff val="4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667000"/>
              <a:ext cx="4191000" cy="4191000"/>
            </a:xfrm>
            <a:prstGeom prst="ellipse">
              <a:avLst/>
            </a:prstGeom>
            <a:gradFill flip="none" rotWithShape="1">
              <a:gsLst>
                <a:gs pos="0">
                  <a:schemeClr val="accent1">
                    <a:lumMod val="60000"/>
                    <a:lumOff val="40000"/>
                    <a:alpha val="11000"/>
                  </a:schemeClr>
                </a:gs>
                <a:gs pos="75000">
                  <a:schemeClr val="accent1">
                    <a:lumMod val="60000"/>
                    <a:lumOff val="40000"/>
                    <a:alpha val="0"/>
                  </a:schemeClr>
                </a:gs>
                <a:gs pos="36000">
                  <a:schemeClr val="accent1">
                    <a:lumMod val="60000"/>
                    <a:lumOff val="4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8609012" y="5865239"/>
              <a:ext cx="990600" cy="990600"/>
            </a:xfrm>
            <a:prstGeom prst="ellipse">
              <a:avLst/>
            </a:prstGeom>
            <a:gradFill flip="none" rotWithShape="1">
              <a:gsLst>
                <a:gs pos="0">
                  <a:schemeClr val="accent1">
                    <a:lumMod val="60000"/>
                    <a:lumOff val="40000"/>
                    <a:alpha val="10000"/>
                  </a:schemeClr>
                </a:gs>
                <a:gs pos="66000">
                  <a:schemeClr val="accent1">
                    <a:lumMod val="60000"/>
                    <a:lumOff val="40000"/>
                    <a:alpha val="0"/>
                  </a:schemeClr>
                </a:gs>
                <a:gs pos="31000">
                  <a:schemeClr val="accent1">
                    <a:lumMod val="60000"/>
                    <a:lumOff val="40000"/>
                    <a:alpha val="5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Freeform 5"/>
            <p:cNvSpPr/>
            <p:nvPr/>
          </p:nvSpPr>
          <p:spPr bwMode="gray">
            <a:xfrm>
              <a:off x="455612" y="2801319"/>
              <a:ext cx="11277600" cy="3602637"/>
            </a:xfrm>
            <a:custGeom>
              <a:avLst/>
              <a:gdLst/>
              <a:ahLst/>
              <a:cxnLst/>
              <a:rect l="l" t="t" r="r" b="b"/>
              <a:pathLst>
                <a:path w="10000" h="7946">
                  <a:moveTo>
                    <a:pt x="0" y="0"/>
                  </a:moveTo>
                  <a:lnTo>
                    <a:pt x="0" y="7945"/>
                  </a:lnTo>
                  <a:lnTo>
                    <a:pt x="10000" y="7946"/>
                  </a:lnTo>
                  <a:lnTo>
                    <a:pt x="10000" y="4"/>
                  </a:lnTo>
                  <a:lnTo>
                    <a:pt x="10000" y="4"/>
                  </a:lnTo>
                  <a:lnTo>
                    <a:pt x="9773" y="91"/>
                  </a:lnTo>
                  <a:lnTo>
                    <a:pt x="9547" y="175"/>
                  </a:lnTo>
                  <a:lnTo>
                    <a:pt x="9320" y="256"/>
                  </a:lnTo>
                  <a:lnTo>
                    <a:pt x="9092" y="326"/>
                  </a:lnTo>
                  <a:lnTo>
                    <a:pt x="8865" y="396"/>
                  </a:lnTo>
                  <a:lnTo>
                    <a:pt x="8637" y="462"/>
                  </a:lnTo>
                  <a:lnTo>
                    <a:pt x="8412" y="518"/>
                  </a:lnTo>
                  <a:lnTo>
                    <a:pt x="8184" y="571"/>
                  </a:lnTo>
                  <a:lnTo>
                    <a:pt x="7957" y="620"/>
                  </a:lnTo>
                  <a:lnTo>
                    <a:pt x="7734" y="662"/>
                  </a:lnTo>
                  <a:lnTo>
                    <a:pt x="7508" y="704"/>
                  </a:lnTo>
                  <a:lnTo>
                    <a:pt x="7285" y="739"/>
                  </a:lnTo>
                  <a:lnTo>
                    <a:pt x="7062" y="767"/>
                  </a:lnTo>
                  <a:lnTo>
                    <a:pt x="6840" y="795"/>
                  </a:lnTo>
                  <a:lnTo>
                    <a:pt x="6620" y="819"/>
                  </a:lnTo>
                  <a:lnTo>
                    <a:pt x="6402" y="837"/>
                  </a:lnTo>
                  <a:lnTo>
                    <a:pt x="6184" y="851"/>
                  </a:lnTo>
                  <a:lnTo>
                    <a:pt x="5968" y="865"/>
                  </a:lnTo>
                  <a:lnTo>
                    <a:pt x="5755" y="872"/>
                  </a:lnTo>
                  <a:lnTo>
                    <a:pt x="5542" y="879"/>
                  </a:lnTo>
                  <a:lnTo>
                    <a:pt x="5332" y="882"/>
                  </a:lnTo>
                  <a:lnTo>
                    <a:pt x="5124" y="879"/>
                  </a:lnTo>
                  <a:lnTo>
                    <a:pt x="4918" y="879"/>
                  </a:lnTo>
                  <a:lnTo>
                    <a:pt x="4714" y="872"/>
                  </a:lnTo>
                  <a:lnTo>
                    <a:pt x="4514" y="861"/>
                  </a:lnTo>
                  <a:lnTo>
                    <a:pt x="4316" y="851"/>
                  </a:lnTo>
                  <a:lnTo>
                    <a:pt x="4122" y="840"/>
                  </a:lnTo>
                  <a:lnTo>
                    <a:pt x="3929" y="823"/>
                  </a:lnTo>
                  <a:lnTo>
                    <a:pt x="3739" y="805"/>
                  </a:lnTo>
                  <a:lnTo>
                    <a:pt x="3553" y="788"/>
                  </a:lnTo>
                  <a:lnTo>
                    <a:pt x="3190" y="742"/>
                  </a:lnTo>
                  <a:lnTo>
                    <a:pt x="2842" y="693"/>
                  </a:lnTo>
                  <a:lnTo>
                    <a:pt x="2508" y="641"/>
                  </a:lnTo>
                  <a:lnTo>
                    <a:pt x="2192" y="585"/>
                  </a:lnTo>
                  <a:lnTo>
                    <a:pt x="1890" y="525"/>
                  </a:lnTo>
                  <a:lnTo>
                    <a:pt x="1610" y="462"/>
                  </a:lnTo>
                  <a:lnTo>
                    <a:pt x="1347" y="399"/>
                  </a:lnTo>
                  <a:lnTo>
                    <a:pt x="1105" y="336"/>
                  </a:lnTo>
                  <a:lnTo>
                    <a:pt x="883" y="277"/>
                  </a:lnTo>
                  <a:lnTo>
                    <a:pt x="686" y="221"/>
                  </a:lnTo>
                  <a:lnTo>
                    <a:pt x="508" y="168"/>
                  </a:lnTo>
                  <a:lnTo>
                    <a:pt x="358" y="123"/>
                  </a:lnTo>
                  <a:lnTo>
                    <a:pt x="232" y="81"/>
                  </a:lnTo>
                  <a:lnTo>
                    <a:pt x="59" y="21"/>
                  </a:lnTo>
                  <a:lnTo>
                    <a:pt x="0" y="0"/>
                  </a:lnTo>
                  <a:lnTo>
                    <a:pt x="0" y="0"/>
                  </a:lnTo>
                  <a:close/>
                </a:path>
              </a:pathLst>
            </a:custGeom>
            <a:solidFill>
              <a:schemeClr val="bg1"/>
            </a:solidFill>
            <a:ln>
              <a:noFill/>
            </a:ln>
          </p:spPr>
        </p:sp>
        <p:sp>
          <p:nvSpPr>
            <p:cNvPr id="9" name="Freeform 5"/>
            <p:cNvSpPr/>
            <p:nvPr/>
          </p:nvSpPr>
          <p:spPr bwMode="gray">
            <a:xfrm rot="21010068">
              <a:off x="8490951" y="271487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8"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1063416"/>
            <a:ext cx="8825659" cy="1379755"/>
          </a:xfrm>
        </p:spPr>
        <p:txBody>
          <a:bodyPr anchor="ctr"/>
          <a:lstStyle>
            <a:lvl1pPr>
              <a:defRPr sz="4000"/>
            </a:lvl1pPr>
          </a:lstStyle>
          <a:p>
            <a:r>
              <a:rPr lang="en-US"/>
              <a:t>Click to edit Master title style</a:t>
            </a:r>
            <a:endParaRPr lang="en-US" dirty="0"/>
          </a:p>
        </p:txBody>
      </p:sp>
      <p:sp>
        <p:nvSpPr>
          <p:cNvPr id="8" name="Text Placeholder 3"/>
          <p:cNvSpPr>
            <a:spLocks noGrp="1"/>
          </p:cNvSpPr>
          <p:nvPr>
            <p:ph type="body" sz="half" idx="2"/>
          </p:nvPr>
        </p:nvSpPr>
        <p:spPr>
          <a:xfrm>
            <a:off x="1154954" y="3543300"/>
            <a:ext cx="8825659" cy="2476500"/>
          </a:xfrm>
          <a:prstGeom prst="rect">
            <a:avLst/>
          </a:prstGeo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A3DA38B7-AE95-4DC8-9A51-7A71F545B098}" type="datetimeFigureOut">
              <a:rPr lang="en-US" dirty="0"/>
              <a:t>1/18/2023</a:t>
            </a:fld>
            <a:endParaRPr lang="en-US" dirty="0"/>
          </a:p>
        </p:txBody>
      </p:sp>
      <p:sp>
        <p:nvSpPr>
          <p:cNvPr id="5" name="Footer Placeholder 4"/>
          <p:cNvSpPr>
            <a:spLocks noGrp="1"/>
          </p:cNvSpPr>
          <p:nvPr>
            <p:ph type="ftr" sz="quarter" idx="11"/>
          </p:nvPr>
        </p:nvSpPr>
        <p:spPr>
          <a:xfrm>
            <a:off x="561110" y="6391839"/>
            <a:ext cx="3859795" cy="304801"/>
          </a:xfrm>
          <a:prstGeom prst="rect">
            <a:avLst/>
          </a:prstGeom>
        </p:spPr>
        <p:txBody>
          <a:bodyPr/>
          <a:lstStyle/>
          <a:p>
            <a:endParaRPr lang="en-US" dirty="0"/>
          </a:p>
        </p:txBody>
      </p:sp>
      <p:sp>
        <p:nvSpPr>
          <p:cNvPr id="13" name="Rectangle 12"/>
          <p:cNvSpPr/>
          <p:nvPr/>
        </p:nvSpPr>
        <p:spPr>
          <a:xfrm>
            <a:off x="10443728"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grpSp>
        <p:nvGrpSpPr>
          <p:cNvPr id="3" name="Group 2"/>
          <p:cNvGrpSpPr/>
          <p:nvPr/>
        </p:nvGrpSpPr>
        <p:grpSpPr>
          <a:xfrm>
            <a:off x="0" y="0"/>
            <a:ext cx="12192000" cy="6858000"/>
            <a:chOff x="0" y="0"/>
            <a:chExt cx="12192000" cy="6858000"/>
          </a:xfrm>
        </p:grpSpPr>
        <p:sp>
          <p:nvSpPr>
            <p:cNvPr id="16" name="Rectangle 15"/>
            <p:cNvSpPr/>
            <p:nvPr/>
          </p:nvSpPr>
          <p:spPr>
            <a:xfrm>
              <a:off x="0" y="0"/>
              <a:ext cx="12192000" cy="6858000"/>
            </a:xfrm>
            <a:prstGeom prst="rect">
              <a:avLst/>
            </a:prstGeom>
            <a:blipFill>
              <a:blip r:embed="rId2">
                <a:duotone>
                  <a:schemeClr val="dk2">
                    <a:shade val="42000"/>
                    <a:hueMod val="42000"/>
                    <a:satMod val="124000"/>
                    <a:lumMod val="62000"/>
                  </a:schemeClr>
                  <a:schemeClr val="dk2">
                    <a:tint val="96000"/>
                    <a:satMod val="130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7999412" y="1587"/>
              <a:ext cx="1600200" cy="1600200"/>
            </a:xfrm>
            <a:prstGeom prst="ellipse">
              <a:avLst/>
            </a:prstGeom>
            <a:gradFill flip="none" rotWithShape="1">
              <a:gsLst>
                <a:gs pos="0">
                  <a:schemeClr val="accent1">
                    <a:lumMod val="60000"/>
                    <a:lumOff val="40000"/>
                    <a:alpha val="14000"/>
                  </a:schemeClr>
                </a:gs>
                <a:gs pos="73000">
                  <a:schemeClr val="accent1">
                    <a:lumMod val="60000"/>
                    <a:lumOff val="40000"/>
                    <a:alpha val="0"/>
                  </a:schemeClr>
                </a:gs>
                <a:gs pos="36000">
                  <a:schemeClr val="accent1">
                    <a:lumMod val="60000"/>
                    <a:lumOff val="4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0" y="2667000"/>
              <a:ext cx="4191000" cy="4191000"/>
            </a:xfrm>
            <a:prstGeom prst="ellipse">
              <a:avLst/>
            </a:prstGeom>
            <a:gradFill flip="none" rotWithShape="1">
              <a:gsLst>
                <a:gs pos="0">
                  <a:schemeClr val="accent1">
                    <a:lumMod val="60000"/>
                    <a:lumOff val="40000"/>
                    <a:alpha val="11000"/>
                  </a:schemeClr>
                </a:gs>
                <a:gs pos="75000">
                  <a:schemeClr val="accent1">
                    <a:lumMod val="60000"/>
                    <a:lumOff val="40000"/>
                    <a:alpha val="0"/>
                  </a:schemeClr>
                </a:gs>
                <a:gs pos="36000">
                  <a:schemeClr val="accent1">
                    <a:lumMod val="60000"/>
                    <a:lumOff val="4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Oval 21"/>
            <p:cNvSpPr/>
            <p:nvPr/>
          </p:nvSpPr>
          <p:spPr>
            <a:xfrm>
              <a:off x="8609012" y="5865239"/>
              <a:ext cx="990600" cy="990600"/>
            </a:xfrm>
            <a:prstGeom prst="ellipse">
              <a:avLst/>
            </a:prstGeom>
            <a:gradFill flip="none" rotWithShape="1">
              <a:gsLst>
                <a:gs pos="0">
                  <a:schemeClr val="accent1">
                    <a:lumMod val="60000"/>
                    <a:lumOff val="40000"/>
                    <a:alpha val="10000"/>
                  </a:schemeClr>
                </a:gs>
                <a:gs pos="66000">
                  <a:schemeClr val="accent1">
                    <a:lumMod val="60000"/>
                    <a:lumOff val="40000"/>
                    <a:alpha val="0"/>
                  </a:schemeClr>
                </a:gs>
                <a:gs pos="31000">
                  <a:schemeClr val="accent1">
                    <a:lumMod val="60000"/>
                    <a:lumOff val="40000"/>
                    <a:alpha val="5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2" name="Freeform 5"/>
            <p:cNvSpPr/>
            <p:nvPr/>
          </p:nvSpPr>
          <p:spPr bwMode="gray">
            <a:xfrm rot="21010068">
              <a:off x="8490951" y="41851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5"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23"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11" name="TextBox 10"/>
          <p:cNvSpPr txBox="1"/>
          <p:nvPr/>
        </p:nvSpPr>
        <p:spPr bwMode="gray">
          <a:xfrm>
            <a:off x="898295" y="603589"/>
            <a:ext cx="801912" cy="1569660"/>
          </a:xfrm>
          <a:prstGeom prst="rect">
            <a:avLst/>
          </a:prstGeom>
          <a:noFill/>
        </p:spPr>
        <p:txBody>
          <a:bodyPr wrap="square" rtlCol="0">
            <a:spAutoFit/>
          </a:bodyPr>
          <a:lstStyle>
            <a:defPPr>
              <a:defRPr lang="en-US"/>
            </a:defPPr>
            <a:lvl1pPr algn="r">
              <a:defRPr sz="12200" b="0" i="0">
                <a:solidFill>
                  <a:schemeClr val="accent1"/>
                </a:solidFill>
                <a:latin typeface="Arial"/>
                <a:cs typeface="Arial"/>
              </a:defRPr>
            </a:lvl1pPr>
          </a:lstStyle>
          <a:p>
            <a:pPr lvl="0"/>
            <a:r>
              <a:rPr lang="en-US" sz="9600" dirty="0"/>
              <a:t>“</a:t>
            </a:r>
          </a:p>
        </p:txBody>
      </p:sp>
      <p:sp>
        <p:nvSpPr>
          <p:cNvPr id="13" name="TextBox 12"/>
          <p:cNvSpPr txBox="1"/>
          <p:nvPr/>
        </p:nvSpPr>
        <p:spPr bwMode="gray">
          <a:xfrm>
            <a:off x="9705137" y="2613787"/>
            <a:ext cx="801912" cy="1569660"/>
          </a:xfrm>
          <a:prstGeom prst="rect">
            <a:avLst/>
          </a:prstGeom>
          <a:noFill/>
        </p:spPr>
        <p:txBody>
          <a:bodyPr wrap="square" rtlCol="0">
            <a:spAutoFit/>
          </a:bodyPr>
          <a:lstStyle>
            <a:defPPr>
              <a:defRPr lang="en-US"/>
            </a:defPPr>
            <a:lvl1pPr algn="r">
              <a:defRPr sz="12200" b="0" i="0">
                <a:solidFill>
                  <a:schemeClr val="accent1"/>
                </a:solidFill>
                <a:latin typeface="Arial"/>
                <a:cs typeface="Arial"/>
              </a:defRPr>
            </a:lvl1pPr>
          </a:lstStyle>
          <a:p>
            <a:pPr lvl="0"/>
            <a:r>
              <a:rPr lang="en-US" sz="9600" dirty="0"/>
              <a:t>”</a:t>
            </a:r>
          </a:p>
        </p:txBody>
      </p:sp>
      <p:sp>
        <p:nvSpPr>
          <p:cNvPr id="2" name="Title 1"/>
          <p:cNvSpPr>
            <a:spLocks noGrp="1"/>
          </p:cNvSpPr>
          <p:nvPr>
            <p:ph type="title"/>
          </p:nvPr>
        </p:nvSpPr>
        <p:spPr>
          <a:xfrm>
            <a:off x="1574801" y="980517"/>
            <a:ext cx="8460983" cy="2705034"/>
          </a:xfrm>
        </p:spPr>
        <p:txBody>
          <a:bodyPr anchor="ctr"/>
          <a:lstStyle>
            <a:lvl1pPr>
              <a:defRPr sz="4000"/>
            </a:lvl1pPr>
          </a:lstStyle>
          <a:p>
            <a:r>
              <a:rPr lang="en-US"/>
              <a:t>Click to edit Master title style</a:t>
            </a:r>
            <a:endParaRPr lang="en-US" dirty="0"/>
          </a:p>
        </p:txBody>
      </p:sp>
      <p:sp>
        <p:nvSpPr>
          <p:cNvPr id="14" name="Text Placeholder 3"/>
          <p:cNvSpPr>
            <a:spLocks noGrp="1"/>
          </p:cNvSpPr>
          <p:nvPr>
            <p:ph type="body" sz="half" idx="13"/>
          </p:nvPr>
        </p:nvSpPr>
        <p:spPr bwMode="gray">
          <a:xfrm>
            <a:off x="1945945" y="3686515"/>
            <a:ext cx="7725772" cy="342174"/>
          </a:xfrm>
          <a:prstGeom prst="rect">
            <a:avLst/>
          </a:prstGeom>
        </p:spPr>
        <p:txBody>
          <a:bodyPr anchor="t">
            <a:normAutofit/>
          </a:bodyPr>
          <a:lstStyle>
            <a:lvl1pPr marL="0" indent="0">
              <a:buNone/>
              <a:defRPr lang="en-US" sz="1400" b="0" i="0" kern="1200" cap="small" dirty="0">
                <a:solidFill>
                  <a:schemeClr val="accent1"/>
                </a:solidFill>
                <a:latin typeface="+mn-lt"/>
                <a:ea typeface="+mn-ea"/>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0" name="Text Placeholder 3"/>
          <p:cNvSpPr>
            <a:spLocks noGrp="1"/>
          </p:cNvSpPr>
          <p:nvPr>
            <p:ph type="body" sz="half" idx="2"/>
          </p:nvPr>
        </p:nvSpPr>
        <p:spPr>
          <a:xfrm>
            <a:off x="1154954" y="5014393"/>
            <a:ext cx="8825659" cy="1012664"/>
          </a:xfrm>
          <a:prstGeom prst="rect">
            <a:avLst/>
          </a:prstGeom>
        </p:spPr>
        <p:txBody>
          <a:bodyPr anchor="ct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86F1EC2B-8188-4AC2-9F0D-8D09C51D505A}" type="datetimeFigureOut">
              <a:rPr lang="en-US" dirty="0"/>
              <a:t>1/18/2023</a:t>
            </a:fld>
            <a:endParaRPr lang="en-US" dirty="0"/>
          </a:p>
        </p:txBody>
      </p:sp>
      <p:sp>
        <p:nvSpPr>
          <p:cNvPr id="5" name="Footer Placeholder 4"/>
          <p:cNvSpPr>
            <a:spLocks noGrp="1"/>
          </p:cNvSpPr>
          <p:nvPr>
            <p:ph type="ftr" sz="quarter" idx="11"/>
          </p:nvPr>
        </p:nvSpPr>
        <p:spPr>
          <a:xfrm>
            <a:off x="561110" y="6391839"/>
            <a:ext cx="3859795" cy="304801"/>
          </a:xfrm>
          <a:prstGeom prst="rect">
            <a:avLst/>
          </a:prstGeom>
        </p:spPr>
        <p:txBody>
          <a:bodyPr/>
          <a:lstStyle/>
          <a:p>
            <a:endParaRPr lang="en-US" dirty="0"/>
          </a:p>
        </p:txBody>
      </p:sp>
      <p:sp>
        <p:nvSpPr>
          <p:cNvPr id="24" name="Rectangle 23"/>
          <p:cNvSpPr/>
          <p:nvPr/>
        </p:nvSpPr>
        <p:spPr>
          <a:xfrm>
            <a:off x="10443728"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0" name="Rectangle 9"/>
            <p:cNvSpPr/>
            <p:nvPr/>
          </p:nvSpPr>
          <p:spPr>
            <a:xfrm>
              <a:off x="0" y="0"/>
              <a:ext cx="12192000" cy="6858000"/>
            </a:xfrm>
            <a:prstGeom prst="rect">
              <a:avLst/>
            </a:prstGeom>
            <a:blipFill>
              <a:blip r:embed="rId2">
                <a:duotone>
                  <a:schemeClr val="dk2">
                    <a:shade val="42000"/>
                    <a:hueMod val="42000"/>
                    <a:satMod val="124000"/>
                    <a:lumMod val="62000"/>
                  </a:schemeClr>
                  <a:schemeClr val="dk2">
                    <a:tint val="96000"/>
                    <a:satMod val="130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10"/>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Oval 12"/>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7999412" y="1587"/>
              <a:ext cx="1600200" cy="1600200"/>
            </a:xfrm>
            <a:prstGeom prst="ellipse">
              <a:avLst/>
            </a:prstGeom>
            <a:gradFill flip="none" rotWithShape="1">
              <a:gsLst>
                <a:gs pos="0">
                  <a:schemeClr val="accent1">
                    <a:lumMod val="60000"/>
                    <a:lumOff val="40000"/>
                    <a:alpha val="14000"/>
                  </a:schemeClr>
                </a:gs>
                <a:gs pos="73000">
                  <a:schemeClr val="accent1">
                    <a:lumMod val="60000"/>
                    <a:lumOff val="40000"/>
                    <a:alpha val="0"/>
                  </a:schemeClr>
                </a:gs>
                <a:gs pos="36000">
                  <a:schemeClr val="accent1">
                    <a:lumMod val="60000"/>
                    <a:lumOff val="4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667000"/>
              <a:ext cx="4191000" cy="4191000"/>
            </a:xfrm>
            <a:prstGeom prst="ellipse">
              <a:avLst/>
            </a:prstGeom>
            <a:gradFill flip="none" rotWithShape="1">
              <a:gsLst>
                <a:gs pos="0">
                  <a:schemeClr val="accent1">
                    <a:lumMod val="60000"/>
                    <a:lumOff val="40000"/>
                    <a:alpha val="11000"/>
                  </a:schemeClr>
                </a:gs>
                <a:gs pos="75000">
                  <a:schemeClr val="accent1">
                    <a:lumMod val="60000"/>
                    <a:lumOff val="40000"/>
                    <a:alpha val="0"/>
                  </a:schemeClr>
                </a:gs>
                <a:gs pos="36000">
                  <a:schemeClr val="accent1">
                    <a:lumMod val="60000"/>
                    <a:lumOff val="4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8609012" y="5865239"/>
              <a:ext cx="990600" cy="990600"/>
            </a:xfrm>
            <a:prstGeom prst="ellipse">
              <a:avLst/>
            </a:prstGeom>
            <a:gradFill flip="none" rotWithShape="1">
              <a:gsLst>
                <a:gs pos="0">
                  <a:schemeClr val="accent1">
                    <a:lumMod val="60000"/>
                    <a:lumOff val="40000"/>
                    <a:alpha val="10000"/>
                  </a:schemeClr>
                </a:gs>
                <a:gs pos="66000">
                  <a:schemeClr val="accent1">
                    <a:lumMod val="60000"/>
                    <a:lumOff val="40000"/>
                    <a:alpha val="0"/>
                  </a:schemeClr>
                </a:gs>
                <a:gs pos="31000">
                  <a:schemeClr val="accent1">
                    <a:lumMod val="60000"/>
                    <a:lumOff val="40000"/>
                    <a:alpha val="5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Freeform 5"/>
            <p:cNvSpPr/>
            <p:nvPr/>
          </p:nvSpPr>
          <p:spPr bwMode="gray">
            <a:xfrm rot="21010068">
              <a:off x="8490951" y="4193583"/>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8"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5" y="2404477"/>
            <a:ext cx="8825659" cy="1788704"/>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38587" y="5024967"/>
            <a:ext cx="8825658" cy="860400"/>
          </a:xfrm>
          <a:prstGeom prst="rect">
            <a:avLst/>
          </a:prstGeom>
        </p:spPr>
        <p:txBody>
          <a:bodyPr anchor="t"/>
          <a:lstStyle>
            <a:lvl1pPr marL="0" indent="0" algn="l">
              <a:buNone/>
              <a:defRPr sz="2000" cap="none">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212B75E-944F-430B-BE5F-C69FA8823C04}" type="datetimeFigureOut">
              <a:rPr lang="en-US" dirty="0"/>
              <a:t>1/18/2023</a:t>
            </a:fld>
            <a:endParaRPr lang="en-US" dirty="0"/>
          </a:p>
        </p:txBody>
      </p:sp>
      <p:sp>
        <p:nvSpPr>
          <p:cNvPr id="5" name="Footer Placeholder 4"/>
          <p:cNvSpPr>
            <a:spLocks noGrp="1"/>
          </p:cNvSpPr>
          <p:nvPr>
            <p:ph type="ftr" sz="quarter" idx="11"/>
          </p:nvPr>
        </p:nvSpPr>
        <p:spPr>
          <a:xfrm>
            <a:off x="561110" y="6391839"/>
            <a:ext cx="3859795" cy="304801"/>
          </a:xfrm>
          <a:prstGeom prst="rect">
            <a:avLst/>
          </a:prstGeom>
        </p:spPr>
        <p:txBody>
          <a:bodyPr/>
          <a:lstStyle/>
          <a:p>
            <a:endParaRPr lang="en-US" dirty="0"/>
          </a:p>
        </p:txBody>
      </p:sp>
      <p:sp>
        <p:nvSpPr>
          <p:cNvPr id="12" name="Rectangle 11"/>
          <p:cNvSpPr/>
          <p:nvPr/>
        </p:nvSpPr>
        <p:spPr>
          <a:xfrm>
            <a:off x="10443728"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7" name="Title Placeholder 1"/>
          <p:cNvSpPr>
            <a:spLocks noGrp="1"/>
          </p:cNvSpPr>
          <p:nvPr>
            <p:ph type="title"/>
          </p:nvPr>
        </p:nvSpPr>
        <p:spPr>
          <a:xfrm>
            <a:off x="1154954" y="947920"/>
            <a:ext cx="8761413" cy="728480"/>
          </a:xfrm>
          <a:prstGeom prst="rect">
            <a:avLst/>
          </a:prstGeom>
        </p:spPr>
        <p:txBody>
          <a:bodyPr vert="horz" lIns="91440" tIns="45720" rIns="91440" bIns="45720" rtlCol="0" anchor="ctr">
            <a:noAutofit/>
          </a:bodyPr>
          <a:lstStyle/>
          <a:p>
            <a:r>
              <a:rPr lang="en-US"/>
              <a:t>Click to edit Master title style</a:t>
            </a:r>
            <a:endParaRPr lang="en-US" dirty="0"/>
          </a:p>
        </p:txBody>
      </p:sp>
      <p:sp>
        <p:nvSpPr>
          <p:cNvPr id="3" name="Text Placeholder 2"/>
          <p:cNvSpPr>
            <a:spLocks noGrp="1"/>
          </p:cNvSpPr>
          <p:nvPr>
            <p:ph type="body" idx="1"/>
          </p:nvPr>
        </p:nvSpPr>
        <p:spPr>
          <a:xfrm>
            <a:off x="1154954" y="2610999"/>
            <a:ext cx="3129168" cy="576262"/>
          </a:xfrm>
          <a:prstGeom prst="rect">
            <a:avLst/>
          </a:prstGeo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6" name="Text Placeholder 3"/>
          <p:cNvSpPr>
            <a:spLocks noGrp="1"/>
          </p:cNvSpPr>
          <p:nvPr>
            <p:ph type="body" sz="half" idx="15"/>
          </p:nvPr>
        </p:nvSpPr>
        <p:spPr>
          <a:xfrm>
            <a:off x="1154954" y="3187261"/>
            <a:ext cx="3129168" cy="2839796"/>
          </a:xfrm>
          <a:prstGeom prst="rect">
            <a:avLst/>
          </a:prstGeo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4512721" y="2610999"/>
            <a:ext cx="3145380" cy="576262"/>
          </a:xfrm>
          <a:prstGeom prst="rect">
            <a:avLst/>
          </a:prstGeo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9" name="Text Placeholder 3"/>
          <p:cNvSpPr>
            <a:spLocks noGrp="1"/>
          </p:cNvSpPr>
          <p:nvPr>
            <p:ph type="body" sz="half" idx="16"/>
          </p:nvPr>
        </p:nvSpPr>
        <p:spPr>
          <a:xfrm>
            <a:off x="4512721" y="3187261"/>
            <a:ext cx="3145380" cy="2839795"/>
          </a:xfrm>
          <a:prstGeom prst="rect">
            <a:avLst/>
          </a:prstGeo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886701" y="2603500"/>
            <a:ext cx="3157448" cy="576261"/>
          </a:xfrm>
          <a:prstGeom prst="rect">
            <a:avLst/>
          </a:prstGeo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Text Placeholder 3"/>
          <p:cNvSpPr>
            <a:spLocks noGrp="1"/>
          </p:cNvSpPr>
          <p:nvPr>
            <p:ph type="body" sz="half" idx="17"/>
          </p:nvPr>
        </p:nvSpPr>
        <p:spPr>
          <a:xfrm>
            <a:off x="7886700" y="3187261"/>
            <a:ext cx="3161029" cy="2839794"/>
          </a:xfrm>
          <a:prstGeom prst="rect">
            <a:avLst/>
          </a:prstGeo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22" name="Straight Connector 21"/>
          <p:cNvCxnSpPr/>
          <p:nvPr/>
        </p:nvCxnSpPr>
        <p:spPr>
          <a:xfrm>
            <a:off x="440397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a:off x="777240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79AE0DC7-7F53-471C-A711-B3DA6F2535F3}" type="datetimeFigureOut">
              <a:rPr lang="en-US" dirty="0"/>
              <a:t>1/18/2023</a:t>
            </a:fld>
            <a:endParaRPr lang="en-US" dirty="0"/>
          </a:p>
        </p:txBody>
      </p:sp>
      <p:sp>
        <p:nvSpPr>
          <p:cNvPr id="8" name="Footer Placeholder 7"/>
          <p:cNvSpPr>
            <a:spLocks noGrp="1"/>
          </p:cNvSpPr>
          <p:nvPr>
            <p:ph type="ftr" sz="quarter" idx="11"/>
          </p:nvPr>
        </p:nvSpPr>
        <p:spPr>
          <a:xfrm>
            <a:off x="561110" y="6391839"/>
            <a:ext cx="3859795" cy="304801"/>
          </a:xfrm>
          <a:prstGeom prst="rect">
            <a:avLst/>
          </a:prstGeom>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lstStyle>
            <a:lvl1pPr>
              <a:defRPr sz="3600"/>
            </a:lvl1pPr>
          </a:lstStyle>
          <a:p>
            <a:r>
              <a:rPr lang="en-US"/>
              <a:t>Click to edit Master title style</a:t>
            </a:r>
            <a:endParaRPr lang="en-US" dirty="0"/>
          </a:p>
        </p:txBody>
      </p:sp>
      <p:sp>
        <p:nvSpPr>
          <p:cNvPr id="3" name="Text Placeholder 2"/>
          <p:cNvSpPr>
            <a:spLocks noGrp="1"/>
          </p:cNvSpPr>
          <p:nvPr>
            <p:ph type="body" idx="1"/>
          </p:nvPr>
        </p:nvSpPr>
        <p:spPr>
          <a:xfrm>
            <a:off x="1154954" y="4532844"/>
            <a:ext cx="3020744" cy="576263"/>
          </a:xfrm>
          <a:prstGeom prst="rect">
            <a:avLst/>
          </a:prstGeo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9" name="Picture Placeholder 2"/>
          <p:cNvSpPr>
            <a:spLocks noGrp="1" noChangeAspect="1"/>
          </p:cNvSpPr>
          <p:nvPr>
            <p:ph type="pic" idx="15"/>
          </p:nvPr>
        </p:nvSpPr>
        <p:spPr>
          <a:xfrm>
            <a:off x="1334552" y="2611246"/>
            <a:ext cx="2691242" cy="1583764"/>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2" name="Text Placeholder 3"/>
          <p:cNvSpPr>
            <a:spLocks noGrp="1"/>
          </p:cNvSpPr>
          <p:nvPr>
            <p:ph type="body" sz="half" idx="18"/>
          </p:nvPr>
        </p:nvSpPr>
        <p:spPr>
          <a:xfrm>
            <a:off x="1154953" y="5109107"/>
            <a:ext cx="3020745" cy="917949"/>
          </a:xfrm>
          <a:prstGeom prst="rect">
            <a:avLst/>
          </a:prstGeo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4568865" y="4532845"/>
            <a:ext cx="3050438" cy="576262"/>
          </a:xfrm>
          <a:prstGeom prst="rect">
            <a:avLst/>
          </a:prstGeo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0" name="Picture Placeholder 2"/>
          <p:cNvSpPr>
            <a:spLocks noGrp="1" noChangeAspect="1"/>
          </p:cNvSpPr>
          <p:nvPr>
            <p:ph type="pic" idx="21"/>
          </p:nvPr>
        </p:nvSpPr>
        <p:spPr>
          <a:xfrm>
            <a:off x="4748463" y="2642840"/>
            <a:ext cx="2691242" cy="155217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3" name="Text Placeholder 3"/>
          <p:cNvSpPr>
            <a:spLocks noGrp="1"/>
          </p:cNvSpPr>
          <p:nvPr>
            <p:ph type="body" sz="half" idx="19"/>
          </p:nvPr>
        </p:nvSpPr>
        <p:spPr>
          <a:xfrm>
            <a:off x="4568865" y="5109107"/>
            <a:ext cx="3050438" cy="921409"/>
          </a:xfrm>
          <a:prstGeom prst="rect">
            <a:avLst/>
          </a:prstGeo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983434" y="4532845"/>
            <a:ext cx="3050438" cy="576262"/>
          </a:xfrm>
          <a:prstGeom prst="rect">
            <a:avLst/>
          </a:prstGeo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1" name="Picture Placeholder 2"/>
          <p:cNvSpPr>
            <a:spLocks noGrp="1" noChangeAspect="1"/>
          </p:cNvSpPr>
          <p:nvPr>
            <p:ph type="pic" idx="22"/>
          </p:nvPr>
        </p:nvSpPr>
        <p:spPr>
          <a:xfrm>
            <a:off x="8163031" y="2618992"/>
            <a:ext cx="2691242" cy="1576018"/>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20"/>
          </p:nvPr>
        </p:nvSpPr>
        <p:spPr>
          <a:xfrm>
            <a:off x="7983434" y="5109107"/>
            <a:ext cx="3054127" cy="896341"/>
          </a:xfrm>
          <a:prstGeom prst="rect">
            <a:avLst/>
          </a:prstGeo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21" name="Straight Connector 20"/>
          <p:cNvCxnSpPr/>
          <p:nvPr/>
        </p:nvCxnSpPr>
        <p:spPr>
          <a:xfrm>
            <a:off x="440583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25" name="Straight Connector 24"/>
          <p:cNvCxnSpPr/>
          <p:nvPr/>
        </p:nvCxnSpPr>
        <p:spPr>
          <a:xfrm>
            <a:off x="7797802"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3C1F4C9D-4618-451D-80C1-6A376BB42AB4}" type="datetimeFigureOut">
              <a:rPr lang="en-US" dirty="0"/>
              <a:t>1/18/2023</a:t>
            </a:fld>
            <a:endParaRPr lang="en-US" dirty="0"/>
          </a:p>
        </p:txBody>
      </p:sp>
      <p:sp>
        <p:nvSpPr>
          <p:cNvPr id="8" name="Footer Placeholder 7"/>
          <p:cNvSpPr>
            <a:spLocks noGrp="1"/>
          </p:cNvSpPr>
          <p:nvPr>
            <p:ph type="ftr" sz="quarter" idx="11"/>
          </p:nvPr>
        </p:nvSpPr>
        <p:spPr>
          <a:xfrm>
            <a:off x="561110" y="6391839"/>
            <a:ext cx="3859795" cy="304801"/>
          </a:xfrm>
          <a:prstGeom prst="rect">
            <a:avLst/>
          </a:prstGeom>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10" name="Title Placeholder 1"/>
          <p:cNvSpPr>
            <a:spLocks noGrp="1"/>
          </p:cNvSpPr>
          <p:nvPr>
            <p:ph type="title"/>
          </p:nvPr>
        </p:nvSpPr>
        <p:spPr>
          <a:xfrm>
            <a:off x="1154954" y="947920"/>
            <a:ext cx="8761413" cy="728480"/>
          </a:xfrm>
          <a:prstGeom prst="rect">
            <a:avLst/>
          </a:prstGeom>
        </p:spPr>
        <p:txBody>
          <a:bodyPr vert="horz" lIns="91440" tIns="45720" rIns="91440" bIns="45720" rtlCol="0" anchor="ctr">
            <a:noAutofit/>
          </a:bodyPr>
          <a:lstStyle/>
          <a:p>
            <a:r>
              <a:rPr lang="en-US"/>
              <a:t>Click to edit Master title style</a:t>
            </a:r>
            <a:endParaRPr lang="en-US" dirty="0"/>
          </a:p>
        </p:txBody>
      </p:sp>
      <p:sp>
        <p:nvSpPr>
          <p:cNvPr id="3" name="Vertical Text Placeholder 2"/>
          <p:cNvSpPr>
            <a:spLocks noGrp="1"/>
          </p:cNvSpPr>
          <p:nvPr>
            <p:ph type="body" orient="vert" idx="1"/>
          </p:nvPr>
        </p:nvSpPr>
        <p:spPr>
          <a:xfrm>
            <a:off x="1154954" y="2603500"/>
            <a:ext cx="8825659" cy="3416300"/>
          </a:xfrm>
          <a:prstGeom prst="rect">
            <a:avLst/>
          </a:prstGeom>
        </p:spPr>
        <p:txBody>
          <a:bodyPr vert="eaVert" anchor="t" anchorCtr="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54D2318-CE40-42F6-962A-4C6D6CF697DB}" type="datetimeFigureOut">
              <a:rPr lang="en-US" dirty="0"/>
              <a:t>1/18/2023</a:t>
            </a:fld>
            <a:endParaRPr lang="en-US" dirty="0"/>
          </a:p>
        </p:txBody>
      </p:sp>
      <p:sp>
        <p:nvSpPr>
          <p:cNvPr id="5" name="Footer Placeholder 4"/>
          <p:cNvSpPr>
            <a:spLocks noGrp="1"/>
          </p:cNvSpPr>
          <p:nvPr>
            <p:ph type="ftr" sz="quarter" idx="11"/>
          </p:nvPr>
        </p:nvSpPr>
        <p:spPr>
          <a:xfrm>
            <a:off x="561110" y="6391839"/>
            <a:ext cx="3859795" cy="304801"/>
          </a:xfrm>
          <a:prstGeom prst="rect">
            <a:avLst/>
          </a:prstGeom>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grpSp>
        <p:nvGrpSpPr>
          <p:cNvPr id="7" name="Group 6"/>
          <p:cNvGrpSpPr/>
          <p:nvPr/>
        </p:nvGrpSpPr>
        <p:grpSpPr>
          <a:xfrm>
            <a:off x="0" y="0"/>
            <a:ext cx="12192000" cy="6858000"/>
            <a:chOff x="0" y="0"/>
            <a:chExt cx="12192000" cy="6858000"/>
          </a:xfrm>
        </p:grpSpPr>
        <p:sp>
          <p:nvSpPr>
            <p:cNvPr id="11" name="Rectangle 10"/>
            <p:cNvSpPr/>
            <p:nvPr/>
          </p:nvSpPr>
          <p:spPr>
            <a:xfrm>
              <a:off x="0" y="0"/>
              <a:ext cx="12192000" cy="6858000"/>
            </a:xfrm>
            <a:prstGeom prst="rect">
              <a:avLst/>
            </a:prstGeom>
            <a:blipFill>
              <a:blip r:embed="rId2">
                <a:duotone>
                  <a:schemeClr val="dk2">
                    <a:shade val="42000"/>
                    <a:hueMod val="42000"/>
                    <a:satMod val="124000"/>
                    <a:lumMod val="62000"/>
                  </a:schemeClr>
                  <a:schemeClr val="dk2">
                    <a:tint val="96000"/>
                    <a:satMod val="130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7999412" y="1587"/>
              <a:ext cx="1600200" cy="1600200"/>
            </a:xfrm>
            <a:prstGeom prst="ellipse">
              <a:avLst/>
            </a:prstGeom>
            <a:gradFill flip="none" rotWithShape="1">
              <a:gsLst>
                <a:gs pos="0">
                  <a:schemeClr val="accent1">
                    <a:lumMod val="60000"/>
                    <a:lumOff val="40000"/>
                    <a:alpha val="14000"/>
                  </a:schemeClr>
                </a:gs>
                <a:gs pos="73000">
                  <a:schemeClr val="accent1">
                    <a:lumMod val="60000"/>
                    <a:lumOff val="40000"/>
                    <a:alpha val="0"/>
                  </a:schemeClr>
                </a:gs>
                <a:gs pos="36000">
                  <a:schemeClr val="accent1">
                    <a:lumMod val="60000"/>
                    <a:lumOff val="4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0" y="2667000"/>
              <a:ext cx="4191000" cy="4191000"/>
            </a:xfrm>
            <a:prstGeom prst="ellipse">
              <a:avLst/>
            </a:prstGeom>
            <a:gradFill flip="none" rotWithShape="1">
              <a:gsLst>
                <a:gs pos="0">
                  <a:schemeClr val="accent1">
                    <a:lumMod val="60000"/>
                    <a:lumOff val="40000"/>
                    <a:alpha val="11000"/>
                  </a:schemeClr>
                </a:gs>
                <a:gs pos="75000">
                  <a:schemeClr val="accent1">
                    <a:lumMod val="60000"/>
                    <a:lumOff val="40000"/>
                    <a:alpha val="0"/>
                  </a:schemeClr>
                </a:gs>
                <a:gs pos="36000">
                  <a:schemeClr val="accent1">
                    <a:lumMod val="60000"/>
                    <a:lumOff val="4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8609012" y="5865239"/>
              <a:ext cx="990600" cy="990600"/>
            </a:xfrm>
            <a:prstGeom prst="ellipse">
              <a:avLst/>
            </a:prstGeom>
            <a:gradFill flip="none" rotWithShape="1">
              <a:gsLst>
                <a:gs pos="0">
                  <a:schemeClr val="accent1">
                    <a:lumMod val="60000"/>
                    <a:lumOff val="40000"/>
                    <a:alpha val="10000"/>
                  </a:schemeClr>
                </a:gs>
                <a:gs pos="66000">
                  <a:schemeClr val="accent1">
                    <a:lumMod val="60000"/>
                    <a:lumOff val="40000"/>
                    <a:alpha val="0"/>
                  </a:schemeClr>
                </a:gs>
                <a:gs pos="31000">
                  <a:schemeClr val="accent1">
                    <a:lumMod val="60000"/>
                    <a:lumOff val="40000"/>
                    <a:alpha val="5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2" name="Freeform 5"/>
            <p:cNvSpPr/>
            <p:nvPr/>
          </p:nvSpPr>
          <p:spPr bwMode="gray">
            <a:xfrm rot="5101749">
              <a:off x="6294738" y="457773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3" name="Rectangle 12"/>
            <p:cNvSpPr/>
            <p:nvPr/>
          </p:nvSpPr>
          <p:spPr>
            <a:xfrm>
              <a:off x="414867" y="402165"/>
              <a:ext cx="6510866"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4" name="Freeform 5"/>
            <p:cNvSpPr/>
            <p:nvPr/>
          </p:nvSpPr>
          <p:spPr bwMode="gray">
            <a:xfrm rot="5400000">
              <a:off x="44492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2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Vertical Title 1"/>
          <p:cNvSpPr>
            <a:spLocks noGrp="1"/>
          </p:cNvSpPr>
          <p:nvPr>
            <p:ph type="title" orient="vert"/>
          </p:nvPr>
        </p:nvSpPr>
        <p:spPr>
          <a:xfrm>
            <a:off x="8585235" y="1297430"/>
            <a:ext cx="1409965" cy="4729626"/>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1154954" y="1297429"/>
            <a:ext cx="6247546" cy="4729627"/>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C476AC1-EB7F-4BEF-90D9-5764B50DAF8A}" type="datetimeFigureOut">
              <a:rPr lang="en-US" dirty="0"/>
              <a:t>1/18/2023</a:t>
            </a:fld>
            <a:endParaRPr lang="en-US" dirty="0"/>
          </a:p>
        </p:txBody>
      </p:sp>
      <p:sp>
        <p:nvSpPr>
          <p:cNvPr id="5" name="Footer Placeholder 4"/>
          <p:cNvSpPr>
            <a:spLocks noGrp="1"/>
          </p:cNvSpPr>
          <p:nvPr>
            <p:ph type="ftr" sz="quarter" idx="11"/>
          </p:nvPr>
        </p:nvSpPr>
        <p:spPr>
          <a:xfrm>
            <a:off x="561110" y="6391839"/>
            <a:ext cx="3859795" cy="304801"/>
          </a:xfrm>
          <a:prstGeom prst="rect">
            <a:avLst/>
          </a:prstGeom>
        </p:spPr>
        <p:txBody>
          <a:bodyPr/>
          <a:lstStyle/>
          <a:p>
            <a:endParaRPr lang="en-US" dirty="0"/>
          </a:p>
        </p:txBody>
      </p:sp>
      <p:sp>
        <p:nvSpPr>
          <p:cNvPr id="18" name="Rectangle 17"/>
          <p:cNvSpPr/>
          <p:nvPr/>
        </p:nvSpPr>
        <p:spPr>
          <a:xfrm>
            <a:off x="10443728"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B570F2B1-FAB1-4617-867C-20850BCFA8F5}"/>
              </a:ext>
            </a:extLst>
          </p:cNvPr>
          <p:cNvPicPr>
            <a:picLocks noChangeAspect="1"/>
          </p:cNvPicPr>
          <p:nvPr userDrawn="1"/>
        </p:nvPicPr>
        <p:blipFill>
          <a:blip r:embed="rId2"/>
          <a:stretch>
            <a:fillRect/>
          </a:stretch>
        </p:blipFill>
        <p:spPr>
          <a:xfrm>
            <a:off x="8324428" y="5754359"/>
            <a:ext cx="3505504" cy="835224"/>
          </a:xfrm>
          <a:prstGeom prst="rect">
            <a:avLst/>
          </a:prstGeom>
        </p:spPr>
      </p:pic>
      <p:sp>
        <p:nvSpPr>
          <p:cNvPr id="8" name="Title 1">
            <a:extLst>
              <a:ext uri="{FF2B5EF4-FFF2-40B4-BE49-F238E27FC236}">
                <a16:creationId xmlns:a16="http://schemas.microsoft.com/office/drawing/2014/main" id="{6C0FE906-E69E-4663-AC8B-6C79448FBA32}"/>
              </a:ext>
            </a:extLst>
          </p:cNvPr>
          <p:cNvSpPr txBox="1">
            <a:spLocks/>
          </p:cNvSpPr>
          <p:nvPr userDrawn="1"/>
        </p:nvSpPr>
        <p:spPr>
          <a:xfrm>
            <a:off x="1551911" y="2714532"/>
            <a:ext cx="7618722" cy="3155950"/>
          </a:xfrm>
          <a:prstGeom prst="rect">
            <a:avLst/>
          </a:prstGeom>
        </p:spPr>
        <p:txBody>
          <a:bodyPr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fontAlgn="auto">
              <a:lnSpc>
                <a:spcPct val="120000"/>
              </a:lnSpc>
              <a:spcAft>
                <a:spcPts val="0"/>
              </a:spcAft>
              <a:defRPr/>
            </a:pPr>
            <a:r>
              <a:rPr lang="en-US" b="1" dirty="0">
                <a:solidFill>
                  <a:srgbClr val="800000"/>
                </a:solidFill>
                <a:latin typeface="Gill Sans"/>
                <a:cs typeface="Gill Sans"/>
              </a:rPr>
              <a:t>Contact us today!</a:t>
            </a:r>
          </a:p>
          <a:p>
            <a:pPr algn="l" fontAlgn="auto">
              <a:lnSpc>
                <a:spcPct val="120000"/>
              </a:lnSpc>
              <a:spcAft>
                <a:spcPts val="0"/>
              </a:spcAft>
              <a:defRPr/>
            </a:pPr>
            <a:r>
              <a:rPr lang="en-US" dirty="0">
                <a:latin typeface="Palatino"/>
                <a:cs typeface="Palatino"/>
              </a:rPr>
              <a:t>855.866.1884</a:t>
            </a:r>
          </a:p>
          <a:p>
            <a:pPr algn="l" fontAlgn="auto">
              <a:lnSpc>
                <a:spcPct val="120000"/>
              </a:lnSpc>
              <a:spcAft>
                <a:spcPts val="0"/>
              </a:spcAft>
              <a:defRPr/>
            </a:pPr>
            <a:r>
              <a:rPr lang="en-US" dirty="0">
                <a:latin typeface="Palatino"/>
                <a:cs typeface="Palatino"/>
                <a:hlinkClick r:id="rId3"/>
              </a:rPr>
              <a:t>www.ndbin.org</a:t>
            </a:r>
            <a:endParaRPr lang="en-US" dirty="0">
              <a:latin typeface="Palatino"/>
              <a:cs typeface="Palatino"/>
            </a:endParaRPr>
          </a:p>
          <a:p>
            <a:pPr algn="l" fontAlgn="auto">
              <a:lnSpc>
                <a:spcPct val="120000"/>
              </a:lnSpc>
              <a:spcAft>
                <a:spcPts val="0"/>
              </a:spcAft>
              <a:defRPr/>
            </a:pPr>
            <a:endParaRPr lang="en-US" dirty="0">
              <a:latin typeface="Palatino"/>
              <a:cs typeface="Palatino"/>
            </a:endParaRPr>
          </a:p>
        </p:txBody>
      </p:sp>
      <p:sp>
        <p:nvSpPr>
          <p:cNvPr id="9" name="Rectangle 8">
            <a:extLst>
              <a:ext uri="{FF2B5EF4-FFF2-40B4-BE49-F238E27FC236}">
                <a16:creationId xmlns:a16="http://schemas.microsoft.com/office/drawing/2014/main" id="{7553F2D9-8D49-4151-86B0-BC9C58C18565}"/>
              </a:ext>
            </a:extLst>
          </p:cNvPr>
          <p:cNvSpPr>
            <a:spLocks noChangeArrowheads="1"/>
          </p:cNvSpPr>
          <p:nvPr userDrawn="1"/>
        </p:nvSpPr>
        <p:spPr bwMode="auto">
          <a:xfrm>
            <a:off x="7293347" y="5440477"/>
            <a:ext cx="2062162" cy="1863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ea typeface="MS PGothic" pitchFamily="34" charset="-128"/>
              </a:defRPr>
            </a:lvl1pPr>
            <a:lvl2pPr marL="742950" indent="-285750">
              <a:defRPr>
                <a:solidFill>
                  <a:schemeClr val="tx1"/>
                </a:solidFill>
                <a:latin typeface="Calibri" pitchFamily="34" charset="0"/>
                <a:ea typeface="MS PGothic" pitchFamily="34" charset="-128"/>
              </a:defRPr>
            </a:lvl2pPr>
            <a:lvl3pPr marL="1143000" indent="-228600">
              <a:defRPr>
                <a:solidFill>
                  <a:schemeClr val="tx1"/>
                </a:solidFill>
                <a:latin typeface="Calibri" pitchFamily="34" charset="0"/>
                <a:ea typeface="MS PGothic" pitchFamily="34" charset="-128"/>
              </a:defRPr>
            </a:lvl3pPr>
            <a:lvl4pPr marL="1600200" indent="-228600">
              <a:defRPr>
                <a:solidFill>
                  <a:schemeClr val="tx1"/>
                </a:solidFill>
                <a:latin typeface="Calibri" pitchFamily="34" charset="0"/>
                <a:ea typeface="MS PGothic" pitchFamily="34" charset="-128"/>
              </a:defRPr>
            </a:lvl4pPr>
            <a:lvl5pPr marL="2057400" indent="-228600">
              <a:defRPr>
                <a:solidFill>
                  <a:schemeClr val="tx1"/>
                </a:solidFill>
                <a:latin typeface="Calibri" pitchFamily="34" charset="0"/>
                <a:ea typeface="MS PGothic" pitchFamily="34" charset="-128"/>
              </a:defRPr>
            </a:lvl5pPr>
            <a:lvl6pPr marL="2514600" indent="-228600" defTabSz="457200" fontAlgn="base">
              <a:spcBef>
                <a:spcPct val="0"/>
              </a:spcBef>
              <a:spcAft>
                <a:spcPct val="0"/>
              </a:spcAft>
              <a:defRPr>
                <a:solidFill>
                  <a:schemeClr val="tx1"/>
                </a:solidFill>
                <a:latin typeface="Calibri" pitchFamily="34" charset="0"/>
                <a:ea typeface="MS PGothic" pitchFamily="34" charset="-128"/>
              </a:defRPr>
            </a:lvl6pPr>
            <a:lvl7pPr marL="2971800" indent="-228600" defTabSz="457200" fontAlgn="base">
              <a:spcBef>
                <a:spcPct val="0"/>
              </a:spcBef>
              <a:spcAft>
                <a:spcPct val="0"/>
              </a:spcAft>
              <a:defRPr>
                <a:solidFill>
                  <a:schemeClr val="tx1"/>
                </a:solidFill>
                <a:latin typeface="Calibri" pitchFamily="34" charset="0"/>
                <a:ea typeface="MS PGothic" pitchFamily="34" charset="-128"/>
              </a:defRPr>
            </a:lvl7pPr>
            <a:lvl8pPr marL="3429000" indent="-228600" defTabSz="457200" fontAlgn="base">
              <a:spcBef>
                <a:spcPct val="0"/>
              </a:spcBef>
              <a:spcAft>
                <a:spcPct val="0"/>
              </a:spcAft>
              <a:defRPr>
                <a:solidFill>
                  <a:schemeClr val="tx1"/>
                </a:solidFill>
                <a:latin typeface="Calibri" pitchFamily="34" charset="0"/>
                <a:ea typeface="MS PGothic" pitchFamily="34" charset="-128"/>
              </a:defRPr>
            </a:lvl8pPr>
            <a:lvl9pPr marL="3886200" indent="-228600" defTabSz="457200" fontAlgn="base">
              <a:spcBef>
                <a:spcPct val="0"/>
              </a:spcBef>
              <a:spcAft>
                <a:spcPct val="0"/>
              </a:spcAft>
              <a:defRPr>
                <a:solidFill>
                  <a:schemeClr val="tx1"/>
                </a:solidFill>
                <a:latin typeface="Calibri" pitchFamily="34" charset="0"/>
                <a:ea typeface="MS PGothic" pitchFamily="34" charset="-128"/>
              </a:defRPr>
            </a:lvl9pPr>
          </a:lstStyle>
          <a:p>
            <a:pPr eaLnBrk="1" hangingPunct="1">
              <a:lnSpc>
                <a:spcPct val="90000"/>
              </a:lnSpc>
              <a:buFont typeface="Arial" pitchFamily="34" charset="0"/>
              <a:buNone/>
              <a:defRPr/>
            </a:pPr>
            <a:r>
              <a:rPr lang="en-US" altLang="en-US" sz="1600" dirty="0">
                <a:latin typeface="Palatino" charset="0"/>
              </a:rPr>
              <a:t>Funded by:</a:t>
            </a:r>
          </a:p>
          <a:p>
            <a:pPr eaLnBrk="1" hangingPunct="1">
              <a:lnSpc>
                <a:spcPct val="90000"/>
              </a:lnSpc>
              <a:buFont typeface="Arial" pitchFamily="34" charset="0"/>
              <a:buNone/>
              <a:defRPr/>
            </a:pPr>
            <a:endParaRPr lang="en-US" altLang="en-US" sz="1600" dirty="0">
              <a:latin typeface="Palatino" charset="0"/>
            </a:endParaRPr>
          </a:p>
          <a:p>
            <a:pPr eaLnBrk="1" hangingPunct="1">
              <a:lnSpc>
                <a:spcPct val="90000"/>
              </a:lnSpc>
              <a:buFont typeface="Arial" pitchFamily="34" charset="0"/>
              <a:buNone/>
              <a:defRPr/>
            </a:pPr>
            <a:endParaRPr lang="en-US" altLang="en-US" sz="1600" dirty="0">
              <a:latin typeface="Palatino" charset="0"/>
            </a:endParaRPr>
          </a:p>
          <a:p>
            <a:pPr eaLnBrk="1" hangingPunct="1">
              <a:lnSpc>
                <a:spcPct val="90000"/>
              </a:lnSpc>
              <a:buFont typeface="Arial" pitchFamily="34" charset="0"/>
              <a:buNone/>
              <a:defRPr/>
            </a:pPr>
            <a:endParaRPr lang="en-US" altLang="en-US" sz="1600" dirty="0">
              <a:latin typeface="Palatino" charset="0"/>
            </a:endParaRPr>
          </a:p>
          <a:p>
            <a:pPr eaLnBrk="1" hangingPunct="1">
              <a:lnSpc>
                <a:spcPct val="90000"/>
              </a:lnSpc>
              <a:buFont typeface="Arial" pitchFamily="34" charset="0"/>
              <a:buNone/>
              <a:defRPr/>
            </a:pPr>
            <a:endParaRPr lang="en-US" altLang="en-US" sz="1600" dirty="0">
              <a:latin typeface="Palatino" charset="0"/>
            </a:endParaRPr>
          </a:p>
          <a:p>
            <a:pPr eaLnBrk="1" hangingPunct="1">
              <a:lnSpc>
                <a:spcPct val="90000"/>
              </a:lnSpc>
              <a:buFont typeface="Arial" pitchFamily="34" charset="0"/>
              <a:buNone/>
              <a:defRPr/>
            </a:pPr>
            <a:endParaRPr lang="en-US" altLang="en-US" sz="1600" dirty="0">
              <a:latin typeface="Palatino" charset="0"/>
            </a:endParaRPr>
          </a:p>
          <a:p>
            <a:pPr eaLnBrk="1" hangingPunct="1">
              <a:lnSpc>
                <a:spcPct val="90000"/>
              </a:lnSpc>
              <a:buFont typeface="Arial" pitchFamily="34" charset="0"/>
              <a:buNone/>
              <a:defRPr/>
            </a:pPr>
            <a:endParaRPr lang="en-US" altLang="en-US" sz="1600" dirty="0">
              <a:latin typeface="Palatino" charset="0"/>
            </a:endParaRPr>
          </a:p>
          <a:p>
            <a:pPr eaLnBrk="1" hangingPunct="1">
              <a:lnSpc>
                <a:spcPct val="90000"/>
              </a:lnSpc>
              <a:buFont typeface="Arial" pitchFamily="34" charset="0"/>
              <a:buNone/>
              <a:defRPr/>
            </a:pPr>
            <a:endParaRPr lang="en-US" altLang="en-US" sz="1600" dirty="0">
              <a:latin typeface="Palatino" charset="0"/>
            </a:endParaRPr>
          </a:p>
        </p:txBody>
      </p:sp>
      <p:pic>
        <p:nvPicPr>
          <p:cNvPr id="11" name="Picture 10">
            <a:extLst>
              <a:ext uri="{FF2B5EF4-FFF2-40B4-BE49-F238E27FC236}">
                <a16:creationId xmlns:a16="http://schemas.microsoft.com/office/drawing/2014/main" id="{8EE9F9DA-0ED1-4720-8E6E-10485CEC134D}"/>
              </a:ext>
            </a:extLst>
          </p:cNvPr>
          <p:cNvPicPr>
            <a:picLocks noChangeAspect="1"/>
          </p:cNvPicPr>
          <p:nvPr userDrawn="1"/>
        </p:nvPicPr>
        <p:blipFill>
          <a:blip r:embed="rId4"/>
          <a:stretch>
            <a:fillRect/>
          </a:stretch>
        </p:blipFill>
        <p:spPr>
          <a:xfrm>
            <a:off x="3668720" y="187921"/>
            <a:ext cx="4485813" cy="2492118"/>
          </a:xfrm>
          <a:prstGeom prst="rect">
            <a:avLst/>
          </a:prstGeom>
        </p:spPr>
      </p:pic>
    </p:spTree>
    <p:extLst>
      <p:ext uri="{BB962C8B-B14F-4D97-AF65-F5344CB8AC3E}">
        <p14:creationId xmlns:p14="http://schemas.microsoft.com/office/powerpoint/2010/main" val="13282428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10" name="Title Placeholder 1"/>
          <p:cNvSpPr>
            <a:spLocks noGrp="1"/>
          </p:cNvSpPr>
          <p:nvPr>
            <p:ph type="title"/>
          </p:nvPr>
        </p:nvSpPr>
        <p:spPr>
          <a:xfrm>
            <a:off x="1154954" y="947920"/>
            <a:ext cx="8761413" cy="728480"/>
          </a:xfrm>
          <a:prstGeom prst="rect">
            <a:avLst/>
          </a:prstGeom>
        </p:spPr>
        <p:txBody>
          <a:bodyPr vert="horz" lIns="91440" tIns="45720" rIns="91440" bIns="45720" rtlCol="0" anchor="ctr">
            <a:noAutofit/>
          </a:bodyPr>
          <a:lstStyle>
            <a:lvl1pPr>
              <a:defRPr sz="4400"/>
            </a:lvl1pPr>
          </a:lstStyle>
          <a:p>
            <a:r>
              <a:rPr lang="en-US" dirty="0"/>
              <a:t>Click to edit Master title style</a:t>
            </a:r>
          </a:p>
        </p:txBody>
      </p:sp>
      <p:sp>
        <p:nvSpPr>
          <p:cNvPr id="3" name="Content Placeholder 2"/>
          <p:cNvSpPr>
            <a:spLocks noGrp="1"/>
          </p:cNvSpPr>
          <p:nvPr>
            <p:ph idx="1"/>
          </p:nvPr>
        </p:nvSpPr>
        <p:spPr>
          <a:xfrm>
            <a:off x="1154954" y="2514723"/>
            <a:ext cx="8761413" cy="3416300"/>
          </a:xfrm>
          <a:prstGeom prst="rect">
            <a:avLst/>
          </a:prstGeo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1B20712A-F861-4AB0-A754-4F5A2033CD4B}" type="datetimeFigureOut">
              <a:rPr lang="en-US" dirty="0"/>
              <a:t>1/18/2023</a:t>
            </a:fld>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grpSp>
        <p:nvGrpSpPr>
          <p:cNvPr id="10" name="Group 9"/>
          <p:cNvGrpSpPr/>
          <p:nvPr/>
        </p:nvGrpSpPr>
        <p:grpSpPr>
          <a:xfrm>
            <a:off x="0" y="0"/>
            <a:ext cx="12192000" cy="6858000"/>
            <a:chOff x="0" y="0"/>
            <a:chExt cx="12192000" cy="6858000"/>
          </a:xfrm>
        </p:grpSpPr>
        <p:sp>
          <p:nvSpPr>
            <p:cNvPr id="11" name="Rectangle 10"/>
            <p:cNvSpPr/>
            <p:nvPr/>
          </p:nvSpPr>
          <p:spPr>
            <a:xfrm>
              <a:off x="0" y="0"/>
              <a:ext cx="12192000" cy="6858000"/>
            </a:xfrm>
            <a:prstGeom prst="rect">
              <a:avLst/>
            </a:prstGeom>
            <a:blipFill>
              <a:blip r:embed="rId2">
                <a:duotone>
                  <a:schemeClr val="dk2">
                    <a:shade val="42000"/>
                    <a:hueMod val="42000"/>
                    <a:satMod val="124000"/>
                    <a:lumMod val="62000"/>
                  </a:schemeClr>
                  <a:schemeClr val="dk2">
                    <a:tint val="96000"/>
                    <a:satMod val="130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Oval 11"/>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Oval 12"/>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7999412" y="1587"/>
              <a:ext cx="1600200" cy="1600200"/>
            </a:xfrm>
            <a:prstGeom prst="ellipse">
              <a:avLst/>
            </a:prstGeom>
            <a:gradFill flip="none" rotWithShape="1">
              <a:gsLst>
                <a:gs pos="0">
                  <a:schemeClr val="accent1">
                    <a:lumMod val="60000"/>
                    <a:lumOff val="40000"/>
                    <a:alpha val="14000"/>
                  </a:schemeClr>
                </a:gs>
                <a:gs pos="73000">
                  <a:schemeClr val="accent1">
                    <a:lumMod val="60000"/>
                    <a:lumOff val="40000"/>
                    <a:alpha val="0"/>
                  </a:schemeClr>
                </a:gs>
                <a:gs pos="36000">
                  <a:schemeClr val="accent1">
                    <a:lumMod val="60000"/>
                    <a:lumOff val="4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1">
                    <a:lumMod val="60000"/>
                    <a:lumOff val="40000"/>
                    <a:alpha val="11000"/>
                  </a:schemeClr>
                </a:gs>
                <a:gs pos="75000">
                  <a:schemeClr val="accent1">
                    <a:lumMod val="60000"/>
                    <a:lumOff val="40000"/>
                    <a:alpha val="0"/>
                  </a:schemeClr>
                </a:gs>
                <a:gs pos="36000">
                  <a:schemeClr val="accent1">
                    <a:lumMod val="60000"/>
                    <a:lumOff val="4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5239"/>
              <a:ext cx="990600" cy="990600"/>
            </a:xfrm>
            <a:prstGeom prst="ellipse">
              <a:avLst/>
            </a:prstGeom>
            <a:gradFill flip="none" rotWithShape="1">
              <a:gsLst>
                <a:gs pos="0">
                  <a:schemeClr val="accent1">
                    <a:lumMod val="60000"/>
                    <a:lumOff val="40000"/>
                    <a:alpha val="10000"/>
                  </a:schemeClr>
                </a:gs>
                <a:gs pos="66000">
                  <a:schemeClr val="accent1">
                    <a:lumMod val="60000"/>
                    <a:lumOff val="40000"/>
                    <a:alpha val="0"/>
                  </a:schemeClr>
                </a:gs>
                <a:gs pos="31000">
                  <a:schemeClr val="accent1">
                    <a:lumMod val="60000"/>
                    <a:lumOff val="40000"/>
                    <a:alpha val="5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Rectangle 6"/>
            <p:cNvSpPr/>
            <p:nvPr/>
          </p:nvSpPr>
          <p:spPr>
            <a:xfrm>
              <a:off x="7289800" y="402165"/>
              <a:ext cx="44788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8" name="Freeform 5"/>
            <p:cNvSpPr/>
            <p:nvPr/>
          </p:nvSpPr>
          <p:spPr bwMode="gray">
            <a:xfrm rot="16200000">
              <a:off x="3787244"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9" name="Freeform 5"/>
            <p:cNvSpPr/>
            <p:nvPr/>
          </p:nvSpPr>
          <p:spPr bwMode="gray">
            <a:xfrm rot="15922489">
              <a:off x="4698352"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9"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284277" y="2632166"/>
            <a:ext cx="4351023" cy="2283823"/>
          </a:xfrm>
        </p:spPr>
        <p:txBody>
          <a:bodyPr anchor="ctr"/>
          <a:lstStyle>
            <a:lvl1pPr algn="l">
              <a:defRPr sz="4400" b="0" cap="none"/>
            </a:lvl1pPr>
          </a:lstStyle>
          <a:p>
            <a:r>
              <a:rPr lang="en-US" dirty="0"/>
              <a:t>Click to edit Master title style</a:t>
            </a:r>
          </a:p>
        </p:txBody>
      </p:sp>
      <p:sp>
        <p:nvSpPr>
          <p:cNvPr id="3" name="Text Placeholder 2"/>
          <p:cNvSpPr>
            <a:spLocks noGrp="1"/>
          </p:cNvSpPr>
          <p:nvPr>
            <p:ph type="body" idx="1"/>
          </p:nvPr>
        </p:nvSpPr>
        <p:spPr>
          <a:xfrm>
            <a:off x="6895559" y="2677644"/>
            <a:ext cx="3757545" cy="2283824"/>
          </a:xfrm>
          <a:prstGeom prst="rect">
            <a:avLst/>
          </a:prstGeom>
        </p:spPr>
        <p:txBody>
          <a:bodyPr anchor="ctr">
            <a:normAutofit/>
          </a:bodyPr>
          <a:lstStyle>
            <a:lvl1pPr marL="0" indent="0" algn="l">
              <a:buNone/>
              <a:defRPr sz="2800" cap="all">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4" name="Date Placeholder 3"/>
          <p:cNvSpPr>
            <a:spLocks noGrp="1"/>
          </p:cNvSpPr>
          <p:nvPr>
            <p:ph type="dt" sz="half" idx="10"/>
          </p:nvPr>
        </p:nvSpPr>
        <p:spPr/>
        <p:txBody>
          <a:bodyPr/>
          <a:lstStyle/>
          <a:p>
            <a:fld id="{324507B7-F2DC-4B2C-B14D-58A9766807A2}" type="datetimeFigureOut">
              <a:rPr lang="en-US" dirty="0"/>
              <a:t>1/18/2023</a:t>
            </a:fld>
            <a:endParaRPr lang="en-US" dirty="0"/>
          </a:p>
        </p:txBody>
      </p:sp>
      <p:sp>
        <p:nvSpPr>
          <p:cNvPr id="15" name="Rectangle 14"/>
          <p:cNvSpPr/>
          <p:nvPr/>
        </p:nvSpPr>
        <p:spPr>
          <a:xfrm>
            <a:off x="10443728"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pic>
        <p:nvPicPr>
          <p:cNvPr id="21" name="Picture 20">
            <a:extLst>
              <a:ext uri="{FF2B5EF4-FFF2-40B4-BE49-F238E27FC236}">
                <a16:creationId xmlns:a16="http://schemas.microsoft.com/office/drawing/2014/main" id="{91502E4D-6B76-4313-B685-5D8921B9C687}"/>
              </a:ext>
            </a:extLst>
          </p:cNvPr>
          <p:cNvPicPr>
            <a:picLocks noChangeAspect="1"/>
          </p:cNvPicPr>
          <p:nvPr userDrawn="1"/>
        </p:nvPicPr>
        <p:blipFill>
          <a:blip r:embed="rId3"/>
          <a:stretch>
            <a:fillRect/>
          </a:stretch>
        </p:blipFill>
        <p:spPr>
          <a:xfrm>
            <a:off x="739035" y="402165"/>
            <a:ext cx="5027287" cy="2792937"/>
          </a:xfrm>
          <a:prstGeom prst="rect">
            <a:avLst/>
          </a:prstGeom>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400"/>
            </a:lvl1pPr>
          </a:lstStyle>
          <a:p>
            <a:r>
              <a:rPr lang="en-US" dirty="0"/>
              <a:t>Click to edit Master title style</a:t>
            </a:r>
          </a:p>
        </p:txBody>
      </p:sp>
      <p:sp>
        <p:nvSpPr>
          <p:cNvPr id="3" name="Content Placeholder 2"/>
          <p:cNvSpPr>
            <a:spLocks noGrp="1"/>
          </p:cNvSpPr>
          <p:nvPr>
            <p:ph sz="half" idx="1"/>
          </p:nvPr>
        </p:nvSpPr>
        <p:spPr>
          <a:xfrm>
            <a:off x="1151368" y="2603500"/>
            <a:ext cx="4828744" cy="3416301"/>
          </a:xfrm>
          <a:prstGeom prst="rect">
            <a:avLst/>
          </a:prstGeo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08711" y="2603500"/>
            <a:ext cx="4825159" cy="3377705"/>
          </a:xfrm>
          <a:prstGeom prst="rect">
            <a:avLst/>
          </a:prstGeo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904A483D-5CB4-4842-8F2F-05D5276ACF63}" type="datetimeFigureOut">
              <a:rPr lang="en-US" dirty="0"/>
              <a:t>1/18/2023</a:t>
            </a:fld>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400"/>
            </a:lvl1pPr>
          </a:lstStyle>
          <a:p>
            <a:r>
              <a:rPr lang="en-US" dirty="0"/>
              <a:t>Click to edit Master title style</a:t>
            </a:r>
          </a:p>
        </p:txBody>
      </p:sp>
      <p:sp>
        <p:nvSpPr>
          <p:cNvPr id="3" name="Text Placeholder 2"/>
          <p:cNvSpPr>
            <a:spLocks noGrp="1"/>
          </p:cNvSpPr>
          <p:nvPr>
            <p:ph type="body" idx="1"/>
          </p:nvPr>
        </p:nvSpPr>
        <p:spPr>
          <a:xfrm>
            <a:off x="1154954" y="2636063"/>
            <a:ext cx="4825158" cy="576262"/>
          </a:xfrm>
          <a:prstGeom prst="rect">
            <a:avLst/>
          </a:prstGeo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54954" y="3212326"/>
            <a:ext cx="4825158" cy="2807476"/>
          </a:xfrm>
          <a:prstGeom prst="rect">
            <a:avLst/>
          </a:prstGeo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08711" y="2603499"/>
            <a:ext cx="4825160" cy="608825"/>
          </a:xfrm>
          <a:prstGeom prst="rect">
            <a:avLst/>
          </a:prstGeo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08712" y="3212327"/>
            <a:ext cx="4825159" cy="2807474"/>
          </a:xfrm>
          <a:prstGeom prst="rect">
            <a:avLst/>
          </a:prstGeo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1D1CE32E-9DC0-47C8-A657-48F5C3E4A10B}" type="datetimeFigureOut">
              <a:rPr lang="en-US" dirty="0"/>
              <a:t>1/18/2023</a:t>
            </a:fld>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400"/>
            </a:lvl1pPr>
          </a:lstStyle>
          <a:p>
            <a:r>
              <a:rPr lang="en-US" dirty="0"/>
              <a:t>Click to edit Master title style</a:t>
            </a:r>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
        <p:nvSpPr>
          <p:cNvPr id="6" name="Content Placeholder 2">
            <a:extLst>
              <a:ext uri="{FF2B5EF4-FFF2-40B4-BE49-F238E27FC236}">
                <a16:creationId xmlns:a16="http://schemas.microsoft.com/office/drawing/2014/main" id="{3C8F74D4-1F26-4893-9E03-2FAC26678515}"/>
              </a:ext>
            </a:extLst>
          </p:cNvPr>
          <p:cNvSpPr>
            <a:spLocks noGrp="1"/>
          </p:cNvSpPr>
          <p:nvPr>
            <p:ph idx="1"/>
          </p:nvPr>
        </p:nvSpPr>
        <p:spPr>
          <a:xfrm>
            <a:off x="1154954" y="2514723"/>
            <a:ext cx="8761413" cy="3416300"/>
          </a:xfrm>
          <a:prstGeom prst="rect">
            <a:avLst/>
          </a:prstGeo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7" name="Picture 6">
            <a:extLst>
              <a:ext uri="{FF2B5EF4-FFF2-40B4-BE49-F238E27FC236}">
                <a16:creationId xmlns:a16="http://schemas.microsoft.com/office/drawing/2014/main" id="{C4FB43ED-6D4E-4AA7-9FF0-669B0946DB51}"/>
              </a:ext>
            </a:extLst>
          </p:cNvPr>
          <p:cNvPicPr>
            <a:picLocks noChangeAspect="1"/>
          </p:cNvPicPr>
          <p:nvPr userDrawn="1"/>
        </p:nvPicPr>
        <p:blipFill>
          <a:blip r:embed="rId2"/>
          <a:stretch>
            <a:fillRect/>
          </a:stretch>
        </p:blipFill>
        <p:spPr>
          <a:xfrm>
            <a:off x="9916367" y="5931023"/>
            <a:ext cx="2054530" cy="749873"/>
          </a:xfrm>
          <a:prstGeom prst="rect">
            <a:avLst/>
          </a:prstGeom>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Blank">
    <p:spTree>
      <p:nvGrpSpPr>
        <p:cNvPr id="1" name=""/>
        <p:cNvGrpSpPr/>
        <p:nvPr/>
      </p:nvGrpSpPr>
      <p:grpSpPr>
        <a:xfrm>
          <a:off x="0" y="0"/>
          <a:ext cx="0" cy="0"/>
          <a:chOff x="0" y="0"/>
          <a:chExt cx="0" cy="0"/>
        </a:xfrm>
      </p:grpSpPr>
      <p:sp>
        <p:nvSpPr>
          <p:cNvPr id="6" name="Rectangle 5"/>
          <p:cNvSpPr/>
          <p:nvPr/>
        </p:nvSpPr>
        <p:spPr>
          <a:xfrm>
            <a:off x="10443728"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
        <p:nvSpPr>
          <p:cNvPr id="7" name="Title 1">
            <a:extLst>
              <a:ext uri="{FF2B5EF4-FFF2-40B4-BE49-F238E27FC236}">
                <a16:creationId xmlns:a16="http://schemas.microsoft.com/office/drawing/2014/main" id="{39A91A57-B1D2-474B-86F8-439F00DCDEDC}"/>
              </a:ext>
            </a:extLst>
          </p:cNvPr>
          <p:cNvSpPr>
            <a:spLocks noGrp="1"/>
          </p:cNvSpPr>
          <p:nvPr>
            <p:ph type="title"/>
          </p:nvPr>
        </p:nvSpPr>
        <p:spPr>
          <a:xfrm>
            <a:off x="551273" y="414520"/>
            <a:ext cx="8761413" cy="728480"/>
          </a:xfrm>
        </p:spPr>
        <p:txBody>
          <a:bodyPr/>
          <a:lstStyle>
            <a:lvl1pPr>
              <a:defRPr sz="4400">
                <a:solidFill>
                  <a:schemeClr val="tx1"/>
                </a:solidFill>
              </a:defRPr>
            </a:lvl1pPr>
          </a:lstStyle>
          <a:p>
            <a:r>
              <a:rPr lang="en-US" dirty="0"/>
              <a:t>Click to edit Master title style</a:t>
            </a:r>
          </a:p>
        </p:txBody>
      </p:sp>
      <p:sp>
        <p:nvSpPr>
          <p:cNvPr id="9" name="Text Placeholder 2">
            <a:extLst>
              <a:ext uri="{FF2B5EF4-FFF2-40B4-BE49-F238E27FC236}">
                <a16:creationId xmlns:a16="http://schemas.microsoft.com/office/drawing/2014/main" id="{5F272CE9-DA47-47A5-B42B-9049EDED4129}"/>
              </a:ext>
            </a:extLst>
          </p:cNvPr>
          <p:cNvSpPr>
            <a:spLocks noGrp="1"/>
          </p:cNvSpPr>
          <p:nvPr>
            <p:ph idx="1"/>
          </p:nvPr>
        </p:nvSpPr>
        <p:spPr>
          <a:xfrm>
            <a:off x="782092" y="1884408"/>
            <a:ext cx="8761413" cy="4095706"/>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cxnSp>
        <p:nvCxnSpPr>
          <p:cNvPr id="10" name="Straight Connector 9">
            <a:extLst>
              <a:ext uri="{FF2B5EF4-FFF2-40B4-BE49-F238E27FC236}">
                <a16:creationId xmlns:a16="http://schemas.microsoft.com/office/drawing/2014/main" id="{3AFB4795-EECC-4E91-9EF1-6F106503F659}"/>
              </a:ext>
            </a:extLst>
          </p:cNvPr>
          <p:cNvCxnSpPr/>
          <p:nvPr userDrawn="1"/>
        </p:nvCxnSpPr>
        <p:spPr>
          <a:xfrm>
            <a:off x="0" y="1269507"/>
            <a:ext cx="12192000" cy="0"/>
          </a:xfrm>
          <a:prstGeom prst="line">
            <a:avLst/>
          </a:prstGeom>
          <a:ln w="76200">
            <a:solidFill>
              <a:srgbClr val="BA2006"/>
            </a:solidFill>
          </a:ln>
        </p:spPr>
        <p:style>
          <a:lnRef idx="1">
            <a:schemeClr val="accent2"/>
          </a:lnRef>
          <a:fillRef idx="0">
            <a:schemeClr val="accent2"/>
          </a:fillRef>
          <a:effectRef idx="0">
            <a:schemeClr val="accent2"/>
          </a:effectRef>
          <a:fontRef idx="minor">
            <a:schemeClr val="tx1"/>
          </a:fontRef>
        </p:style>
      </p:cxn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2_Blank">
    <p:spTree>
      <p:nvGrpSpPr>
        <p:cNvPr id="1" name=""/>
        <p:cNvGrpSpPr/>
        <p:nvPr/>
      </p:nvGrpSpPr>
      <p:grpSpPr>
        <a:xfrm>
          <a:off x="0" y="0"/>
          <a:ext cx="0" cy="0"/>
          <a:chOff x="0" y="0"/>
          <a:chExt cx="0" cy="0"/>
        </a:xfrm>
      </p:grpSpPr>
      <p:sp>
        <p:nvSpPr>
          <p:cNvPr id="6" name="Rectangle 5"/>
          <p:cNvSpPr/>
          <p:nvPr/>
        </p:nvSpPr>
        <p:spPr>
          <a:xfrm>
            <a:off x="10443728"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
        <p:nvSpPr>
          <p:cNvPr id="7" name="Title 1">
            <a:extLst>
              <a:ext uri="{FF2B5EF4-FFF2-40B4-BE49-F238E27FC236}">
                <a16:creationId xmlns:a16="http://schemas.microsoft.com/office/drawing/2014/main" id="{39A91A57-B1D2-474B-86F8-439F00DCDEDC}"/>
              </a:ext>
            </a:extLst>
          </p:cNvPr>
          <p:cNvSpPr>
            <a:spLocks noGrp="1"/>
          </p:cNvSpPr>
          <p:nvPr>
            <p:ph type="title"/>
          </p:nvPr>
        </p:nvSpPr>
        <p:spPr>
          <a:xfrm>
            <a:off x="551273" y="414520"/>
            <a:ext cx="8761413" cy="728480"/>
          </a:xfrm>
        </p:spPr>
        <p:txBody>
          <a:bodyPr/>
          <a:lstStyle>
            <a:lvl1pPr>
              <a:defRPr sz="4400">
                <a:solidFill>
                  <a:schemeClr val="tx1"/>
                </a:solidFill>
              </a:defRPr>
            </a:lvl1pPr>
          </a:lstStyle>
          <a:p>
            <a:r>
              <a:rPr lang="en-US" dirty="0"/>
              <a:t>Click to edit Master title style</a:t>
            </a:r>
          </a:p>
        </p:txBody>
      </p:sp>
      <p:sp>
        <p:nvSpPr>
          <p:cNvPr id="9" name="Text Placeholder 2">
            <a:extLst>
              <a:ext uri="{FF2B5EF4-FFF2-40B4-BE49-F238E27FC236}">
                <a16:creationId xmlns:a16="http://schemas.microsoft.com/office/drawing/2014/main" id="{5F272CE9-DA47-47A5-B42B-9049EDED4129}"/>
              </a:ext>
            </a:extLst>
          </p:cNvPr>
          <p:cNvSpPr>
            <a:spLocks noGrp="1"/>
          </p:cNvSpPr>
          <p:nvPr>
            <p:ph idx="1"/>
          </p:nvPr>
        </p:nvSpPr>
        <p:spPr>
          <a:xfrm>
            <a:off x="782092" y="1884408"/>
            <a:ext cx="8761413" cy="4095706"/>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cxnSp>
        <p:nvCxnSpPr>
          <p:cNvPr id="10" name="Straight Connector 9">
            <a:extLst>
              <a:ext uri="{FF2B5EF4-FFF2-40B4-BE49-F238E27FC236}">
                <a16:creationId xmlns:a16="http://schemas.microsoft.com/office/drawing/2014/main" id="{3AFB4795-EECC-4E91-9EF1-6F106503F659}"/>
              </a:ext>
            </a:extLst>
          </p:cNvPr>
          <p:cNvCxnSpPr/>
          <p:nvPr userDrawn="1"/>
        </p:nvCxnSpPr>
        <p:spPr>
          <a:xfrm>
            <a:off x="0" y="1269507"/>
            <a:ext cx="12192000" cy="0"/>
          </a:xfrm>
          <a:prstGeom prst="line">
            <a:avLst/>
          </a:prstGeom>
          <a:ln w="76200">
            <a:solidFill>
              <a:srgbClr val="BA2006"/>
            </a:solidFill>
          </a:ln>
        </p:spPr>
        <p:style>
          <a:lnRef idx="1">
            <a:schemeClr val="accent2"/>
          </a:lnRef>
          <a:fillRef idx="0">
            <a:schemeClr val="accent2"/>
          </a:fillRef>
          <a:effectRef idx="0">
            <a:schemeClr val="accent2"/>
          </a:effectRef>
          <a:fontRef idx="minor">
            <a:schemeClr val="tx1"/>
          </a:fontRef>
        </p:style>
      </p:cxnSp>
      <p:pic>
        <p:nvPicPr>
          <p:cNvPr id="11" name="Picture 10">
            <a:extLst>
              <a:ext uri="{FF2B5EF4-FFF2-40B4-BE49-F238E27FC236}">
                <a16:creationId xmlns:a16="http://schemas.microsoft.com/office/drawing/2014/main" id="{28C59975-7885-454B-8D25-4373FB24B754}"/>
              </a:ext>
            </a:extLst>
          </p:cNvPr>
          <p:cNvPicPr>
            <a:picLocks noChangeAspect="1"/>
          </p:cNvPicPr>
          <p:nvPr userDrawn="1"/>
        </p:nvPicPr>
        <p:blipFill>
          <a:blip r:embed="rId2"/>
          <a:stretch>
            <a:fillRect/>
          </a:stretch>
        </p:blipFill>
        <p:spPr>
          <a:xfrm>
            <a:off x="9978086" y="5980114"/>
            <a:ext cx="2054530" cy="749873"/>
          </a:xfrm>
          <a:prstGeom prst="rect">
            <a:avLst/>
          </a:prstGeom>
        </p:spPr>
      </p:pic>
    </p:spTree>
    <p:extLst>
      <p:ext uri="{BB962C8B-B14F-4D97-AF65-F5344CB8AC3E}">
        <p14:creationId xmlns:p14="http://schemas.microsoft.com/office/powerpoint/2010/main" val="24373154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11" name="Group 10"/>
          <p:cNvGrpSpPr/>
          <p:nvPr/>
        </p:nvGrpSpPr>
        <p:grpSpPr>
          <a:xfrm>
            <a:off x="0" y="0"/>
            <a:ext cx="12192000" cy="6858000"/>
            <a:chOff x="0" y="0"/>
            <a:chExt cx="12192000" cy="6858000"/>
          </a:xfrm>
        </p:grpSpPr>
        <p:sp>
          <p:nvSpPr>
            <p:cNvPr id="12" name="Rectangle 11"/>
            <p:cNvSpPr/>
            <p:nvPr/>
          </p:nvSpPr>
          <p:spPr>
            <a:xfrm>
              <a:off x="0" y="0"/>
              <a:ext cx="12192000" cy="6858000"/>
            </a:xfrm>
            <a:prstGeom prst="rect">
              <a:avLst/>
            </a:prstGeom>
            <a:blipFill>
              <a:blip r:embed="rId2">
                <a:duotone>
                  <a:schemeClr val="dk2">
                    <a:shade val="42000"/>
                    <a:hueMod val="42000"/>
                    <a:satMod val="124000"/>
                    <a:lumMod val="62000"/>
                  </a:schemeClr>
                  <a:schemeClr val="dk2">
                    <a:tint val="96000"/>
                    <a:satMod val="130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7999412" y="1587"/>
              <a:ext cx="1600200" cy="1600200"/>
            </a:xfrm>
            <a:prstGeom prst="ellipse">
              <a:avLst/>
            </a:prstGeom>
            <a:gradFill flip="none" rotWithShape="1">
              <a:gsLst>
                <a:gs pos="0">
                  <a:schemeClr val="accent1">
                    <a:lumMod val="60000"/>
                    <a:lumOff val="40000"/>
                    <a:alpha val="14000"/>
                  </a:schemeClr>
                </a:gs>
                <a:gs pos="73000">
                  <a:schemeClr val="accent1">
                    <a:lumMod val="60000"/>
                    <a:lumOff val="40000"/>
                    <a:alpha val="0"/>
                  </a:schemeClr>
                </a:gs>
                <a:gs pos="36000">
                  <a:schemeClr val="accent1">
                    <a:lumMod val="60000"/>
                    <a:lumOff val="4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667000"/>
              <a:ext cx="4191000" cy="4191000"/>
            </a:xfrm>
            <a:prstGeom prst="ellipse">
              <a:avLst/>
            </a:prstGeom>
            <a:gradFill flip="none" rotWithShape="1">
              <a:gsLst>
                <a:gs pos="0">
                  <a:schemeClr val="accent1">
                    <a:lumMod val="60000"/>
                    <a:lumOff val="40000"/>
                    <a:alpha val="11000"/>
                  </a:schemeClr>
                </a:gs>
                <a:gs pos="75000">
                  <a:schemeClr val="accent1">
                    <a:lumMod val="60000"/>
                    <a:lumOff val="40000"/>
                    <a:alpha val="0"/>
                  </a:schemeClr>
                </a:gs>
                <a:gs pos="36000">
                  <a:schemeClr val="accent1">
                    <a:lumMod val="60000"/>
                    <a:lumOff val="4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5239"/>
              <a:ext cx="990600" cy="990600"/>
            </a:xfrm>
            <a:prstGeom prst="ellipse">
              <a:avLst/>
            </a:prstGeom>
            <a:gradFill flip="none" rotWithShape="1">
              <a:gsLst>
                <a:gs pos="0">
                  <a:schemeClr val="accent1">
                    <a:lumMod val="60000"/>
                    <a:lumOff val="40000"/>
                    <a:alpha val="10000"/>
                  </a:schemeClr>
                </a:gs>
                <a:gs pos="66000">
                  <a:schemeClr val="accent1">
                    <a:lumMod val="60000"/>
                    <a:lumOff val="40000"/>
                    <a:alpha val="0"/>
                  </a:schemeClr>
                </a:gs>
                <a:gs pos="31000">
                  <a:schemeClr val="accent1">
                    <a:lumMod val="60000"/>
                    <a:lumOff val="40000"/>
                    <a:alpha val="5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9" name="Freeform 5"/>
            <p:cNvSpPr/>
            <p:nvPr/>
          </p:nvSpPr>
          <p:spPr bwMode="gray">
            <a:xfrm rot="16200000">
              <a:off x="2229377"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0" name="Freeform 5"/>
            <p:cNvSpPr/>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Rectangle 7"/>
            <p:cNvSpPr/>
            <p:nvPr/>
          </p:nvSpPr>
          <p:spPr bwMode="gray">
            <a:xfrm>
              <a:off x="5713412" y="402165"/>
              <a:ext cx="6055253"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20"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1295400"/>
            <a:ext cx="2793158" cy="1600200"/>
          </a:xfrm>
        </p:spPr>
        <p:txBody>
          <a:bodyPr anchor="b"/>
          <a:lstStyle>
            <a:lvl1pPr algn="l">
              <a:defRPr sz="3600" b="0"/>
            </a:lvl1pPr>
          </a:lstStyle>
          <a:p>
            <a:r>
              <a:rPr lang="en-US" dirty="0"/>
              <a:t>Click to edit Master title style</a:t>
            </a:r>
          </a:p>
        </p:txBody>
      </p:sp>
      <p:sp>
        <p:nvSpPr>
          <p:cNvPr id="3" name="Content Placeholder 2"/>
          <p:cNvSpPr>
            <a:spLocks noGrp="1"/>
          </p:cNvSpPr>
          <p:nvPr>
            <p:ph idx="1"/>
          </p:nvPr>
        </p:nvSpPr>
        <p:spPr>
          <a:xfrm>
            <a:off x="5781146" y="1447800"/>
            <a:ext cx="5190065" cy="4572000"/>
          </a:xfrm>
          <a:prstGeom prst="rect">
            <a:avLst/>
          </a:prstGeo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bwMode="gray">
          <a:xfrm>
            <a:off x="1154955" y="3129280"/>
            <a:ext cx="2793158" cy="2895599"/>
          </a:xfrm>
          <a:prstGeom prst="rect">
            <a:avLst/>
          </a:prstGeom>
        </p:spPr>
        <p:txBody>
          <a:bodyPr/>
          <a:lstStyle>
            <a:lvl1pPr marL="0" indent="0">
              <a:buNone/>
              <a:defRPr sz="1400">
                <a:solidFill>
                  <a:schemeClr val="accent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8CF2683-E6E7-4CC3-9EEE-7854DD4F3545}" type="datetimeFigureOut">
              <a:rPr lang="en-US" dirty="0"/>
              <a:t>1/18/2023</a:t>
            </a:fld>
            <a:endParaRPr lang="en-US" dirty="0"/>
          </a:p>
        </p:txBody>
      </p:sp>
      <p:sp>
        <p:nvSpPr>
          <p:cNvPr id="6" name="Footer Placeholder 5"/>
          <p:cNvSpPr>
            <a:spLocks noGrp="1"/>
          </p:cNvSpPr>
          <p:nvPr>
            <p:ph type="ftr" sz="quarter" idx="11"/>
          </p:nvPr>
        </p:nvSpPr>
        <p:spPr>
          <a:xfrm>
            <a:off x="561110" y="6391839"/>
            <a:ext cx="3859795" cy="304801"/>
          </a:xfrm>
          <a:prstGeom prst="rect">
            <a:avLst/>
          </a:prstGeom>
        </p:spPr>
        <p:txBody>
          <a:bodyPr/>
          <a:lstStyle/>
          <a:p>
            <a:endParaRPr lang="en-US" dirty="0"/>
          </a:p>
        </p:txBody>
      </p:sp>
      <p:sp>
        <p:nvSpPr>
          <p:cNvPr id="15" name="Rectangle 14"/>
          <p:cNvSpPr/>
          <p:nvPr/>
        </p:nvSpPr>
        <p:spPr>
          <a:xfrm>
            <a:off x="10443728"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jpe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8" name="Group 7"/>
          <p:cNvGrpSpPr/>
          <p:nvPr/>
        </p:nvGrpSpPr>
        <p:grpSpPr>
          <a:xfrm>
            <a:off x="0" y="0"/>
            <a:ext cx="12192000" cy="6858000"/>
            <a:chOff x="0" y="0"/>
            <a:chExt cx="12192000" cy="6858000"/>
          </a:xfrm>
        </p:grpSpPr>
        <p:sp>
          <p:nvSpPr>
            <p:cNvPr id="15" name="Rectangle 14"/>
            <p:cNvSpPr/>
            <p:nvPr/>
          </p:nvSpPr>
          <p:spPr>
            <a:xfrm>
              <a:off x="0" y="0"/>
              <a:ext cx="12192000" cy="6858000"/>
            </a:xfrm>
            <a:prstGeom prst="rect">
              <a:avLst/>
            </a:prstGeom>
            <a:blipFill>
              <a:blip r:embed="rId21">
                <a:duotone>
                  <a:schemeClr val="dk2">
                    <a:shade val="42000"/>
                    <a:hueMod val="42000"/>
                    <a:satMod val="124000"/>
                    <a:lumMod val="62000"/>
                  </a:schemeClr>
                  <a:schemeClr val="dk2">
                    <a:tint val="96000"/>
                    <a:satMod val="130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41" name="Oval 40"/>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39" name="Oval 38"/>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7999412" y="1587"/>
              <a:ext cx="1600200" cy="1600200"/>
            </a:xfrm>
            <a:prstGeom prst="ellipse">
              <a:avLst/>
            </a:prstGeom>
            <a:gradFill flip="none" rotWithShape="1">
              <a:gsLst>
                <a:gs pos="0">
                  <a:schemeClr val="accent1">
                    <a:lumMod val="60000"/>
                    <a:lumOff val="40000"/>
                    <a:alpha val="14000"/>
                  </a:schemeClr>
                </a:gs>
                <a:gs pos="73000">
                  <a:schemeClr val="accent1">
                    <a:lumMod val="60000"/>
                    <a:lumOff val="40000"/>
                    <a:alpha val="0"/>
                  </a:schemeClr>
                </a:gs>
                <a:gs pos="36000">
                  <a:schemeClr val="accent1">
                    <a:lumMod val="60000"/>
                    <a:lumOff val="4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38" name="Oval 3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49" name="Oval 48"/>
            <p:cNvSpPr/>
            <p:nvPr/>
          </p:nvSpPr>
          <p:spPr>
            <a:xfrm>
              <a:off x="0" y="2667000"/>
              <a:ext cx="4191000" cy="4191000"/>
            </a:xfrm>
            <a:prstGeom prst="ellipse">
              <a:avLst/>
            </a:prstGeom>
            <a:gradFill flip="none" rotWithShape="1">
              <a:gsLst>
                <a:gs pos="0">
                  <a:schemeClr val="accent1">
                    <a:lumMod val="60000"/>
                    <a:lumOff val="40000"/>
                    <a:alpha val="11000"/>
                  </a:schemeClr>
                </a:gs>
                <a:gs pos="75000">
                  <a:schemeClr val="accent1">
                    <a:lumMod val="60000"/>
                    <a:lumOff val="40000"/>
                    <a:alpha val="0"/>
                  </a:schemeClr>
                </a:gs>
                <a:gs pos="36000">
                  <a:schemeClr val="accent1">
                    <a:lumMod val="60000"/>
                    <a:lumOff val="4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5239"/>
              <a:ext cx="990600" cy="990600"/>
            </a:xfrm>
            <a:prstGeom prst="ellipse">
              <a:avLst/>
            </a:prstGeom>
            <a:gradFill flip="none" rotWithShape="1">
              <a:gsLst>
                <a:gs pos="0">
                  <a:schemeClr val="accent1">
                    <a:lumMod val="60000"/>
                    <a:lumOff val="40000"/>
                    <a:alpha val="10000"/>
                  </a:schemeClr>
                </a:gs>
                <a:gs pos="66000">
                  <a:schemeClr val="accent1">
                    <a:lumMod val="60000"/>
                    <a:lumOff val="40000"/>
                    <a:alpha val="0"/>
                  </a:schemeClr>
                </a:gs>
                <a:gs pos="31000">
                  <a:schemeClr val="accent1">
                    <a:lumMod val="60000"/>
                    <a:lumOff val="40000"/>
                    <a:alpha val="5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Freeform 5"/>
            <p:cNvSpPr/>
            <p:nvPr/>
          </p:nvSpPr>
          <p:spPr bwMode="gray">
            <a:xfrm rot="21010068">
              <a:off x="8490951" y="17975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6" name="Freeform 5"/>
            <p:cNvSpPr/>
            <p:nvPr userDrawn="1"/>
          </p:nvSpPr>
          <p:spPr bwMode="gray">
            <a:xfrm>
              <a:off x="459506" y="1866405"/>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9"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Placeholder 1"/>
          <p:cNvSpPr>
            <a:spLocks noGrp="1"/>
          </p:cNvSpPr>
          <p:nvPr>
            <p:ph type="title"/>
          </p:nvPr>
        </p:nvSpPr>
        <p:spPr bwMode="gray">
          <a:xfrm>
            <a:off x="1154954" y="947920"/>
            <a:ext cx="8761413" cy="728480"/>
          </a:xfrm>
          <a:prstGeom prst="rect">
            <a:avLst/>
          </a:prstGeom>
        </p:spPr>
        <p:txBody>
          <a:bodyPr vert="horz" lIns="91440" tIns="45720" rIns="91440" bIns="45720" rtlCol="0" anchor="ctr">
            <a:noAutofit/>
          </a:bodyPr>
          <a:lstStyle/>
          <a:p>
            <a:r>
              <a:rPr lang="en-US" dirty="0"/>
              <a:t>Click to edit Master title style</a:t>
            </a:r>
          </a:p>
        </p:txBody>
      </p:sp>
      <p:sp>
        <p:nvSpPr>
          <p:cNvPr id="3" name="Text Placeholder 2"/>
          <p:cNvSpPr>
            <a:spLocks noGrp="1"/>
          </p:cNvSpPr>
          <p:nvPr>
            <p:ph type="body" idx="1"/>
          </p:nvPr>
        </p:nvSpPr>
        <p:spPr>
          <a:xfrm>
            <a:off x="1154954" y="2603500"/>
            <a:ext cx="8761413" cy="4095706"/>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10650938" y="6394407"/>
            <a:ext cx="990599" cy="304799"/>
          </a:xfrm>
          <a:prstGeom prst="rect">
            <a:avLst/>
          </a:prstGeom>
        </p:spPr>
        <p:txBody>
          <a:bodyPr vert="horz" lIns="91440" tIns="45720" rIns="91440" bIns="45720" rtlCol="0" anchor="ctr"/>
          <a:lstStyle>
            <a:lvl1pPr algn="r">
              <a:defRPr sz="1000" b="1" i="0">
                <a:solidFill>
                  <a:schemeClr val="accent1"/>
                </a:solidFill>
              </a:defRPr>
            </a:lvl1pPr>
          </a:lstStyle>
          <a:p>
            <a:fld id="{564B320A-89BA-47B2-A525-92E8D10B06E4}" type="datetimeFigureOut">
              <a:rPr lang="en-US" dirty="0"/>
              <a:t>1/18/2023</a:t>
            </a:fld>
            <a:endParaRPr lang="en-US" dirty="0"/>
          </a:p>
        </p:txBody>
      </p:sp>
      <p:sp>
        <p:nvSpPr>
          <p:cNvPr id="20" name="Rectangle 19"/>
          <p:cNvSpPr/>
          <p:nvPr/>
        </p:nvSpPr>
        <p:spPr>
          <a:xfrm>
            <a:off x="10443728"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bg1"/>
                </a:solidFill>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76" r:id="rId8"/>
    <p:sldLayoutId id="2147483656" r:id="rId9"/>
    <p:sldLayoutId id="2147483668" r:id="rId10"/>
    <p:sldLayoutId id="2147483667" r:id="rId11"/>
    <p:sldLayoutId id="2147483661" r:id="rId12"/>
    <p:sldLayoutId id="2147483664" r:id="rId13"/>
    <p:sldLayoutId id="2147483662" r:id="rId14"/>
    <p:sldLayoutId id="2147483669" r:id="rId15"/>
    <p:sldLayoutId id="2147483670" r:id="rId16"/>
    <p:sldLayoutId id="2147483658" r:id="rId17"/>
    <p:sldLayoutId id="2147483659" r:id="rId18"/>
    <p:sldLayoutId id="2147483674" r:id="rId19"/>
  </p:sldLayoutIdLst>
  <p:hf sldNum="0" hdr="0" ftr="0" dt="0"/>
  <p:txStyles>
    <p:titleStyle>
      <a:lvl1pPr algn="l" defTabSz="457200" rtl="0" eaLnBrk="1" latinLnBrk="0" hangingPunct="1">
        <a:spcBef>
          <a:spcPct val="0"/>
        </a:spcBef>
        <a:buNone/>
        <a:defRPr sz="4400" b="0" i="0" kern="1200">
          <a:solidFill>
            <a:schemeClr val="bg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3200" b="0" i="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2800" b="0" i="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2400" b="0" i="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2000" b="0" i="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6.xml"/><Relationship Id="rId1" Type="http://schemas.openxmlformats.org/officeDocument/2006/relationships/slideLayout" Target="../slideLayouts/slideLayout6.xml"/><Relationship Id="rId4" Type="http://schemas.openxmlformats.org/officeDocument/2006/relationships/hyperlink" Target="https://www.pexels.com/photo/happy-woman-with-rolling-pin-cooking-at-home-3769999/" TargetMode="Externa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hyperlink" Target="http://en.wikipedia.org/wiki/File:No_sign_Right.svg" TargetMode="External"/><Relationship Id="rId5" Type="http://schemas.openxmlformats.org/officeDocument/2006/relationships/image" Target="../media/image11.png"/><Relationship Id="rId4" Type="http://schemas.openxmlformats.org/officeDocument/2006/relationships/hyperlink" Target="https://peerj.com/articles/3615/" TargetMode="External"/></Relationships>
</file>

<file path=ppt/slides/_rels/slide13.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hyperlink" Target="https://foto.wuestenigel.com/doctor-showing-blank-clipboard/" TargetMode="External"/></Relationships>
</file>

<file path=ppt/slides/_rels/slide14.xml.rels><?xml version="1.0" encoding="UTF-8" standalone="yes"?>
<Relationships xmlns="http://schemas.openxmlformats.org/package/2006/relationships"><Relationship Id="rId3" Type="http://schemas.openxmlformats.org/officeDocument/2006/relationships/hyperlink" Target="http://wccftech.com/beats-solo2-wireless-rose-gold/" TargetMode="External"/><Relationship Id="rId2" Type="http://schemas.openxmlformats.org/officeDocument/2006/relationships/image" Target="../media/image13.jp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hyperlink" Target="https://pxhere.com/en/photo/759979" TargetMode="External"/><Relationship Id="rId2" Type="http://schemas.openxmlformats.org/officeDocument/2006/relationships/image" Target="../media/image14.jp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hyperlink" Target="http://www.thedevinewrite.com/2014/09/give-it-rest.html" TargetMode="External"/><Relationship Id="rId2" Type="http://schemas.openxmlformats.org/officeDocument/2006/relationships/image" Target="../media/image15.jp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hyperlink" Target="https://pngimg.com/download/8514" TargetMode="External"/><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0.xml.rels><?xml version="1.0" encoding="UTF-8" standalone="yes"?>
<Relationships xmlns="http://schemas.openxmlformats.org/package/2006/relationships"><Relationship Id="rId3" Type="http://schemas.openxmlformats.org/officeDocument/2006/relationships/hyperlink" Target="https://www.10nineteen.com/2020/07/01/doodling/" TargetMode="External"/><Relationship Id="rId2" Type="http://schemas.openxmlformats.org/officeDocument/2006/relationships/image" Target="../media/image17.jpg"/><Relationship Id="rId1" Type="http://schemas.openxmlformats.org/officeDocument/2006/relationships/slideLayout" Target="../slideLayouts/slideLayout7.xml"/><Relationship Id="rId5" Type="http://schemas.openxmlformats.org/officeDocument/2006/relationships/hyperlink" Target="https://gogojob.site/552725/OCD-for-Children-and-Adults-24-Pack-Fidget-Toys-for-Sensory/" TargetMode="External"/><Relationship Id="rId4" Type="http://schemas.openxmlformats.org/officeDocument/2006/relationships/image" Target="../media/image18.jpg"/></Relationships>
</file>

<file path=ppt/slides/_rels/slide21.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11.xml"/><Relationship Id="rId1" Type="http://schemas.openxmlformats.org/officeDocument/2006/relationships/slideLayout" Target="../slideLayouts/slideLayout7.xml"/><Relationship Id="rId4" Type="http://schemas.openxmlformats.org/officeDocument/2006/relationships/hyperlink" Target="https://www.wallpaperflare.com/white-cup-and-saucer-sunrise-coffee-morning-veranda-good-morning-wallpaper-szwdn" TargetMode="Externa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3.xml"/><Relationship Id="rId1" Type="http://schemas.openxmlformats.org/officeDocument/2006/relationships/slideLayout" Target="../slideLayouts/slideLayout6.xml"/><Relationship Id="rId4" Type="http://schemas.openxmlformats.org/officeDocument/2006/relationships/hyperlink" Target="https://pixnio.com/objects/books/woman-reading-book-coast" TargetMode="Externa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4.xml"/><Relationship Id="rId1" Type="http://schemas.openxmlformats.org/officeDocument/2006/relationships/slideLayout" Target="../slideLayouts/slideLayout6.xml"/><Relationship Id="rId4" Type="http://schemas.openxmlformats.org/officeDocument/2006/relationships/hyperlink" Target="https://www.pexels.com/photo/happy-young-relaxed-woman-watching-tv-at-home-3768898/" TargetMode="Externa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5.xml"/><Relationship Id="rId1" Type="http://schemas.openxmlformats.org/officeDocument/2006/relationships/slideLayout" Target="../slideLayouts/slideLayout6.xml"/><Relationship Id="rId4" Type="http://schemas.openxmlformats.org/officeDocument/2006/relationships/hyperlink" Target="https://www.wallpaperflare.com/person-talking-to-someone-over-the-phone-adult-blur-cellphone-wallpaper-avavl" TargetMode="Externa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B89D79-7AA3-448F-8071-2F0FB8D8A195}"/>
              </a:ext>
            </a:extLst>
          </p:cNvPr>
          <p:cNvSpPr>
            <a:spLocks noGrp="1"/>
          </p:cNvSpPr>
          <p:nvPr>
            <p:ph type="ctrTitle"/>
          </p:nvPr>
        </p:nvSpPr>
        <p:spPr/>
        <p:txBody>
          <a:bodyPr/>
          <a:lstStyle/>
          <a:p>
            <a:r>
              <a:rPr lang="en-US" dirty="0"/>
              <a:t>Attention</a:t>
            </a:r>
            <a:br>
              <a:rPr lang="en-US" dirty="0"/>
            </a:br>
            <a:endParaRPr lang="en-US" dirty="0"/>
          </a:p>
        </p:txBody>
      </p:sp>
      <p:sp>
        <p:nvSpPr>
          <p:cNvPr id="3" name="Subtitle 2">
            <a:extLst>
              <a:ext uri="{FF2B5EF4-FFF2-40B4-BE49-F238E27FC236}">
                <a16:creationId xmlns:a16="http://schemas.microsoft.com/office/drawing/2014/main" id="{298A8420-A92F-4A19-9BF7-5D431FD21768}"/>
              </a:ext>
            </a:extLst>
          </p:cNvPr>
          <p:cNvSpPr>
            <a:spLocks noGrp="1"/>
          </p:cNvSpPr>
          <p:nvPr>
            <p:ph type="subTitle" idx="1"/>
          </p:nvPr>
        </p:nvSpPr>
        <p:spPr/>
        <p:txBody>
          <a:bodyPr/>
          <a:lstStyle/>
          <a:p>
            <a:r>
              <a:rPr lang="en-US" dirty="0"/>
              <a:t>Following a brain injury </a:t>
            </a:r>
          </a:p>
        </p:txBody>
      </p:sp>
    </p:spTree>
    <p:extLst>
      <p:ext uri="{BB962C8B-B14F-4D97-AF65-F5344CB8AC3E}">
        <p14:creationId xmlns:p14="http://schemas.microsoft.com/office/powerpoint/2010/main" val="420136664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5270E4F-54EE-4AE5-AB64-8FC11A73FB0D}"/>
              </a:ext>
            </a:extLst>
          </p:cNvPr>
          <p:cNvSpPr>
            <a:spLocks noGrp="1"/>
          </p:cNvSpPr>
          <p:nvPr>
            <p:ph type="title"/>
          </p:nvPr>
        </p:nvSpPr>
        <p:spPr/>
        <p:txBody>
          <a:bodyPr/>
          <a:lstStyle/>
          <a:p>
            <a:r>
              <a:rPr lang="en-US" dirty="0"/>
              <a:t>Divided Attention </a:t>
            </a:r>
          </a:p>
        </p:txBody>
      </p:sp>
      <p:sp>
        <p:nvSpPr>
          <p:cNvPr id="5" name="Content Placeholder 4">
            <a:extLst>
              <a:ext uri="{FF2B5EF4-FFF2-40B4-BE49-F238E27FC236}">
                <a16:creationId xmlns:a16="http://schemas.microsoft.com/office/drawing/2014/main" id="{1493CF7D-E1CC-41F4-B026-1A6AEA4CA646}"/>
              </a:ext>
            </a:extLst>
          </p:cNvPr>
          <p:cNvSpPr>
            <a:spLocks noGrp="1"/>
          </p:cNvSpPr>
          <p:nvPr>
            <p:ph idx="1"/>
          </p:nvPr>
        </p:nvSpPr>
        <p:spPr/>
        <p:txBody>
          <a:bodyPr/>
          <a:lstStyle/>
          <a:p>
            <a:r>
              <a:rPr lang="en-US" dirty="0"/>
              <a:t>the ability to focus on multiple things at the same time</a:t>
            </a:r>
          </a:p>
        </p:txBody>
      </p:sp>
      <p:pic>
        <p:nvPicPr>
          <p:cNvPr id="3" name="Picture 2">
            <a:extLst>
              <a:ext uri="{FF2B5EF4-FFF2-40B4-BE49-F238E27FC236}">
                <a16:creationId xmlns:a16="http://schemas.microsoft.com/office/drawing/2014/main" id="{9D3BD51A-6374-4005-9D0A-A3C744437506}"/>
              </a:ext>
            </a:extLst>
          </p:cNvPr>
          <p:cNvPicPr>
            <a:picLocks noChangeAspect="1"/>
          </p:cNvPicPr>
          <p:nvPr/>
        </p:nvPicPr>
        <p:blipFill>
          <a:blip r:embed="rId3">
            <a:extLst>
              <a:ext uri="{837473B0-CC2E-450A-ABE3-18F120FF3D39}">
                <a1611:picAttrSrcUrl xmlns:a1611="http://schemas.microsoft.com/office/drawing/2016/11/main" r:id="rId4"/>
              </a:ext>
            </a:extLst>
          </a:blip>
          <a:stretch>
            <a:fillRect/>
          </a:stretch>
        </p:blipFill>
        <p:spPr>
          <a:xfrm>
            <a:off x="4509247" y="3208874"/>
            <a:ext cx="5341160" cy="3560472"/>
          </a:xfrm>
          <a:prstGeom prst="rect">
            <a:avLst/>
          </a:prstGeom>
        </p:spPr>
      </p:pic>
    </p:spTree>
    <p:extLst>
      <p:ext uri="{BB962C8B-B14F-4D97-AF65-F5344CB8AC3E}">
        <p14:creationId xmlns:p14="http://schemas.microsoft.com/office/powerpoint/2010/main" val="396881703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5270E4F-54EE-4AE5-AB64-8FC11A73FB0D}"/>
              </a:ext>
            </a:extLst>
          </p:cNvPr>
          <p:cNvSpPr>
            <a:spLocks noGrp="1"/>
          </p:cNvSpPr>
          <p:nvPr>
            <p:ph type="title"/>
          </p:nvPr>
        </p:nvSpPr>
        <p:spPr/>
        <p:txBody>
          <a:bodyPr/>
          <a:lstStyle/>
          <a:p>
            <a:r>
              <a:rPr lang="en-US" dirty="0"/>
              <a:t>What to look for, Divided Attention </a:t>
            </a:r>
          </a:p>
        </p:txBody>
      </p:sp>
      <p:sp>
        <p:nvSpPr>
          <p:cNvPr id="5" name="Content Placeholder 4">
            <a:extLst>
              <a:ext uri="{FF2B5EF4-FFF2-40B4-BE49-F238E27FC236}">
                <a16:creationId xmlns:a16="http://schemas.microsoft.com/office/drawing/2014/main" id="{1493CF7D-E1CC-41F4-B026-1A6AEA4CA646}"/>
              </a:ext>
            </a:extLst>
          </p:cNvPr>
          <p:cNvSpPr>
            <a:spLocks noGrp="1"/>
          </p:cNvSpPr>
          <p:nvPr>
            <p:ph idx="1"/>
          </p:nvPr>
        </p:nvSpPr>
        <p:spPr/>
        <p:txBody>
          <a:bodyPr/>
          <a:lstStyle/>
          <a:p>
            <a:r>
              <a:rPr lang="en-US" dirty="0"/>
              <a:t>Difficulty focusing on more than 1 thing at a time </a:t>
            </a:r>
          </a:p>
          <a:p>
            <a:r>
              <a:rPr lang="en-US" dirty="0"/>
              <a:t>Difficulty engaging in 2 tasks at once</a:t>
            </a:r>
          </a:p>
        </p:txBody>
      </p:sp>
    </p:spTree>
    <p:extLst>
      <p:ext uri="{BB962C8B-B14F-4D97-AF65-F5344CB8AC3E}">
        <p14:creationId xmlns:p14="http://schemas.microsoft.com/office/powerpoint/2010/main" val="406565561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966CBB-9EB7-4D8B-8F2F-861A08FB9EFF}"/>
              </a:ext>
            </a:extLst>
          </p:cNvPr>
          <p:cNvSpPr>
            <a:spLocks noGrp="1"/>
          </p:cNvSpPr>
          <p:nvPr>
            <p:ph type="title"/>
          </p:nvPr>
        </p:nvSpPr>
        <p:spPr/>
        <p:txBody>
          <a:bodyPr/>
          <a:lstStyle/>
          <a:p>
            <a:r>
              <a:rPr lang="en-US" dirty="0"/>
              <a:t>Accommodations for Attention </a:t>
            </a:r>
          </a:p>
        </p:txBody>
      </p:sp>
      <p:sp>
        <p:nvSpPr>
          <p:cNvPr id="3" name="Content Placeholder 2">
            <a:extLst>
              <a:ext uri="{FF2B5EF4-FFF2-40B4-BE49-F238E27FC236}">
                <a16:creationId xmlns:a16="http://schemas.microsoft.com/office/drawing/2014/main" id="{45DA5E2C-FDEC-4B12-B620-B1140CA861C0}"/>
              </a:ext>
            </a:extLst>
          </p:cNvPr>
          <p:cNvSpPr>
            <a:spLocks noGrp="1"/>
          </p:cNvSpPr>
          <p:nvPr>
            <p:ph idx="1"/>
          </p:nvPr>
        </p:nvSpPr>
        <p:spPr/>
        <p:txBody>
          <a:bodyPr/>
          <a:lstStyle/>
          <a:p>
            <a:r>
              <a:rPr lang="en-US" dirty="0"/>
              <a:t>Reduce auditory and visual distractions</a:t>
            </a:r>
          </a:p>
          <a:p>
            <a:endParaRPr lang="en-US" dirty="0"/>
          </a:p>
          <a:p>
            <a:pPr marL="0" indent="0">
              <a:buNone/>
            </a:pPr>
            <a:r>
              <a:rPr lang="en-US" dirty="0"/>
              <a:t> </a:t>
            </a:r>
          </a:p>
        </p:txBody>
      </p:sp>
      <p:pic>
        <p:nvPicPr>
          <p:cNvPr id="5" name="Picture 4">
            <a:extLst>
              <a:ext uri="{FF2B5EF4-FFF2-40B4-BE49-F238E27FC236}">
                <a16:creationId xmlns:a16="http://schemas.microsoft.com/office/drawing/2014/main" id="{FF7CC4BD-676D-4A84-AA31-5A6F889F802E}"/>
              </a:ext>
            </a:extLst>
          </p:cNvPr>
          <p:cNvPicPr>
            <a:picLocks noChangeAspect="1"/>
          </p:cNvPicPr>
          <p:nvPr/>
        </p:nvPicPr>
        <p:blipFill>
          <a:blip r:embed="rId3">
            <a:extLst>
              <a:ext uri="{837473B0-CC2E-450A-ABE3-18F120FF3D39}">
                <a1611:picAttrSrcUrl xmlns:a1611="http://schemas.microsoft.com/office/drawing/2016/11/main" r:id="rId4"/>
              </a:ext>
            </a:extLst>
          </a:blip>
          <a:stretch>
            <a:fillRect/>
          </a:stretch>
        </p:blipFill>
        <p:spPr>
          <a:xfrm>
            <a:off x="3542739" y="2838196"/>
            <a:ext cx="5106521" cy="2876913"/>
          </a:xfrm>
          <a:prstGeom prst="rect">
            <a:avLst/>
          </a:prstGeom>
        </p:spPr>
      </p:pic>
      <p:pic>
        <p:nvPicPr>
          <p:cNvPr id="8" name="Picture 7">
            <a:extLst>
              <a:ext uri="{FF2B5EF4-FFF2-40B4-BE49-F238E27FC236}">
                <a16:creationId xmlns:a16="http://schemas.microsoft.com/office/drawing/2014/main" id="{7B56EC1B-0191-4B24-9EB1-70A1A07C5B91}"/>
              </a:ext>
            </a:extLst>
          </p:cNvPr>
          <p:cNvPicPr>
            <a:picLocks noChangeAspect="1"/>
          </p:cNvPicPr>
          <p:nvPr/>
        </p:nvPicPr>
        <p:blipFill>
          <a:blip r:embed="rId5">
            <a:extLst>
              <a:ext uri="{837473B0-CC2E-450A-ABE3-18F120FF3D39}">
                <a1611:picAttrSrcUrl xmlns:a1611="http://schemas.microsoft.com/office/drawing/2016/11/main" r:id="rId6"/>
              </a:ext>
            </a:extLst>
          </a:blip>
          <a:stretch>
            <a:fillRect/>
          </a:stretch>
        </p:blipFill>
        <p:spPr>
          <a:xfrm>
            <a:off x="4043651" y="2523565"/>
            <a:ext cx="3368488" cy="3368488"/>
          </a:xfrm>
          <a:prstGeom prst="rect">
            <a:avLst/>
          </a:prstGeom>
        </p:spPr>
      </p:pic>
    </p:spTree>
    <p:extLst>
      <p:ext uri="{BB962C8B-B14F-4D97-AF65-F5344CB8AC3E}">
        <p14:creationId xmlns:p14="http://schemas.microsoft.com/office/powerpoint/2010/main" val="120601079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966CBB-9EB7-4D8B-8F2F-861A08FB9EFF}"/>
              </a:ext>
            </a:extLst>
          </p:cNvPr>
          <p:cNvSpPr>
            <a:spLocks noGrp="1"/>
          </p:cNvSpPr>
          <p:nvPr>
            <p:ph type="title"/>
          </p:nvPr>
        </p:nvSpPr>
        <p:spPr/>
        <p:txBody>
          <a:bodyPr/>
          <a:lstStyle/>
          <a:p>
            <a:r>
              <a:rPr lang="en-US" dirty="0"/>
              <a:t>Accommodations for Attention </a:t>
            </a:r>
          </a:p>
        </p:txBody>
      </p:sp>
      <p:sp>
        <p:nvSpPr>
          <p:cNvPr id="3" name="Content Placeholder 2">
            <a:extLst>
              <a:ext uri="{FF2B5EF4-FFF2-40B4-BE49-F238E27FC236}">
                <a16:creationId xmlns:a16="http://schemas.microsoft.com/office/drawing/2014/main" id="{45DA5E2C-FDEC-4B12-B620-B1140CA861C0}"/>
              </a:ext>
            </a:extLst>
          </p:cNvPr>
          <p:cNvSpPr>
            <a:spLocks noGrp="1"/>
          </p:cNvSpPr>
          <p:nvPr>
            <p:ph idx="1"/>
          </p:nvPr>
        </p:nvSpPr>
        <p:spPr/>
        <p:txBody>
          <a:bodyPr/>
          <a:lstStyle/>
          <a:p>
            <a:r>
              <a:rPr lang="en-US" dirty="0"/>
              <a:t>Use visual aids to help with focus</a:t>
            </a:r>
          </a:p>
        </p:txBody>
      </p:sp>
      <p:pic>
        <p:nvPicPr>
          <p:cNvPr id="5" name="Picture 4">
            <a:extLst>
              <a:ext uri="{FF2B5EF4-FFF2-40B4-BE49-F238E27FC236}">
                <a16:creationId xmlns:a16="http://schemas.microsoft.com/office/drawing/2014/main" id="{B2F31D66-D9C5-4E2D-A8D9-93899DFE8007}"/>
              </a:ext>
            </a:extLst>
          </p:cNvPr>
          <p:cNvPicPr>
            <a:picLocks noChangeAspect="1"/>
          </p:cNvPicPr>
          <p:nvPr/>
        </p:nvPicPr>
        <p:blipFill>
          <a:blip r:embed="rId3">
            <a:extLst>
              <a:ext uri="{837473B0-CC2E-450A-ABE3-18F120FF3D39}">
                <a1611:picAttrSrcUrl xmlns:a1611="http://schemas.microsoft.com/office/drawing/2016/11/main" r:id="rId4"/>
              </a:ext>
            </a:extLst>
          </a:blip>
          <a:stretch>
            <a:fillRect/>
          </a:stretch>
        </p:blipFill>
        <p:spPr>
          <a:xfrm>
            <a:off x="3751729" y="3013934"/>
            <a:ext cx="4459941" cy="2884095"/>
          </a:xfrm>
          <a:prstGeom prst="rect">
            <a:avLst/>
          </a:prstGeom>
        </p:spPr>
      </p:pic>
    </p:spTree>
    <p:extLst>
      <p:ext uri="{BB962C8B-B14F-4D97-AF65-F5344CB8AC3E}">
        <p14:creationId xmlns:p14="http://schemas.microsoft.com/office/powerpoint/2010/main" val="72674160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966CBB-9EB7-4D8B-8F2F-861A08FB9EFF}"/>
              </a:ext>
            </a:extLst>
          </p:cNvPr>
          <p:cNvSpPr>
            <a:spLocks noGrp="1"/>
          </p:cNvSpPr>
          <p:nvPr>
            <p:ph type="title"/>
          </p:nvPr>
        </p:nvSpPr>
        <p:spPr/>
        <p:txBody>
          <a:bodyPr/>
          <a:lstStyle/>
          <a:p>
            <a:r>
              <a:rPr lang="en-US" dirty="0"/>
              <a:t>Accommodations for Attention </a:t>
            </a:r>
          </a:p>
        </p:txBody>
      </p:sp>
      <p:sp>
        <p:nvSpPr>
          <p:cNvPr id="3" name="Content Placeholder 2">
            <a:extLst>
              <a:ext uri="{FF2B5EF4-FFF2-40B4-BE49-F238E27FC236}">
                <a16:creationId xmlns:a16="http://schemas.microsoft.com/office/drawing/2014/main" id="{45DA5E2C-FDEC-4B12-B620-B1140CA861C0}"/>
              </a:ext>
            </a:extLst>
          </p:cNvPr>
          <p:cNvSpPr>
            <a:spLocks noGrp="1"/>
          </p:cNvSpPr>
          <p:nvPr>
            <p:ph idx="1"/>
          </p:nvPr>
        </p:nvSpPr>
        <p:spPr/>
        <p:txBody>
          <a:bodyPr/>
          <a:lstStyle/>
          <a:p>
            <a:r>
              <a:rPr lang="en-US" dirty="0"/>
              <a:t>Work in quiet/non-distracting places or wear earphones to drown out noise </a:t>
            </a:r>
          </a:p>
        </p:txBody>
      </p:sp>
      <p:pic>
        <p:nvPicPr>
          <p:cNvPr id="9" name="Picture 8">
            <a:extLst>
              <a:ext uri="{FF2B5EF4-FFF2-40B4-BE49-F238E27FC236}">
                <a16:creationId xmlns:a16="http://schemas.microsoft.com/office/drawing/2014/main" id="{C5BB7ECB-6A11-4ED1-A397-A831D6BD0C3C}"/>
              </a:ext>
            </a:extLst>
          </p:cNvPr>
          <p:cNvPicPr>
            <a:picLocks noChangeAspect="1"/>
          </p:cNvPicPr>
          <p:nvPr/>
        </p:nvPicPr>
        <p:blipFill>
          <a:blip r:embed="rId2">
            <a:extLst>
              <a:ext uri="{837473B0-CC2E-450A-ABE3-18F120FF3D39}">
                <a1611:picAttrSrcUrl xmlns:a1611="http://schemas.microsoft.com/office/drawing/2016/11/main" r:id="rId3"/>
              </a:ext>
            </a:extLst>
          </a:blip>
          <a:stretch>
            <a:fillRect/>
          </a:stretch>
        </p:blipFill>
        <p:spPr>
          <a:xfrm>
            <a:off x="3895165" y="2976702"/>
            <a:ext cx="3254188" cy="3254188"/>
          </a:xfrm>
          <a:prstGeom prst="rect">
            <a:avLst/>
          </a:prstGeom>
        </p:spPr>
      </p:pic>
    </p:spTree>
    <p:extLst>
      <p:ext uri="{BB962C8B-B14F-4D97-AF65-F5344CB8AC3E}">
        <p14:creationId xmlns:p14="http://schemas.microsoft.com/office/powerpoint/2010/main" val="371604959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966CBB-9EB7-4D8B-8F2F-861A08FB9EFF}"/>
              </a:ext>
            </a:extLst>
          </p:cNvPr>
          <p:cNvSpPr>
            <a:spLocks noGrp="1"/>
          </p:cNvSpPr>
          <p:nvPr>
            <p:ph type="title"/>
          </p:nvPr>
        </p:nvSpPr>
        <p:spPr/>
        <p:txBody>
          <a:bodyPr/>
          <a:lstStyle/>
          <a:p>
            <a:r>
              <a:rPr lang="en-US" dirty="0"/>
              <a:t>Accommodations for Attention </a:t>
            </a:r>
          </a:p>
        </p:txBody>
      </p:sp>
      <p:sp>
        <p:nvSpPr>
          <p:cNvPr id="3" name="Content Placeholder 2">
            <a:extLst>
              <a:ext uri="{FF2B5EF4-FFF2-40B4-BE49-F238E27FC236}">
                <a16:creationId xmlns:a16="http://schemas.microsoft.com/office/drawing/2014/main" id="{45DA5E2C-FDEC-4B12-B620-B1140CA861C0}"/>
              </a:ext>
            </a:extLst>
          </p:cNvPr>
          <p:cNvSpPr>
            <a:spLocks noGrp="1"/>
          </p:cNvSpPr>
          <p:nvPr>
            <p:ph idx="1"/>
          </p:nvPr>
        </p:nvSpPr>
        <p:spPr/>
        <p:txBody>
          <a:bodyPr/>
          <a:lstStyle/>
          <a:p>
            <a:r>
              <a:rPr lang="en-US" dirty="0"/>
              <a:t>Break larger tasks into smaller, written down steps</a:t>
            </a:r>
          </a:p>
        </p:txBody>
      </p:sp>
    </p:spTree>
    <p:extLst>
      <p:ext uri="{BB962C8B-B14F-4D97-AF65-F5344CB8AC3E}">
        <p14:creationId xmlns:p14="http://schemas.microsoft.com/office/powerpoint/2010/main" val="166521585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966CBB-9EB7-4D8B-8F2F-861A08FB9EFF}"/>
              </a:ext>
            </a:extLst>
          </p:cNvPr>
          <p:cNvSpPr>
            <a:spLocks noGrp="1"/>
          </p:cNvSpPr>
          <p:nvPr>
            <p:ph type="title"/>
          </p:nvPr>
        </p:nvSpPr>
        <p:spPr/>
        <p:txBody>
          <a:bodyPr/>
          <a:lstStyle/>
          <a:p>
            <a:r>
              <a:rPr lang="en-US" dirty="0"/>
              <a:t>Accommodations for Attention </a:t>
            </a:r>
          </a:p>
        </p:txBody>
      </p:sp>
      <p:sp>
        <p:nvSpPr>
          <p:cNvPr id="3" name="Content Placeholder 2">
            <a:extLst>
              <a:ext uri="{FF2B5EF4-FFF2-40B4-BE49-F238E27FC236}">
                <a16:creationId xmlns:a16="http://schemas.microsoft.com/office/drawing/2014/main" id="{45DA5E2C-FDEC-4B12-B620-B1140CA861C0}"/>
              </a:ext>
            </a:extLst>
          </p:cNvPr>
          <p:cNvSpPr>
            <a:spLocks noGrp="1"/>
          </p:cNvSpPr>
          <p:nvPr>
            <p:ph idx="1"/>
          </p:nvPr>
        </p:nvSpPr>
        <p:spPr/>
        <p:txBody>
          <a:bodyPr/>
          <a:lstStyle/>
          <a:p>
            <a:r>
              <a:rPr lang="en-US" dirty="0"/>
              <a:t>Use highlighters or color coding when following along with handouts</a:t>
            </a:r>
          </a:p>
        </p:txBody>
      </p:sp>
      <p:pic>
        <p:nvPicPr>
          <p:cNvPr id="5" name="Picture 4">
            <a:extLst>
              <a:ext uri="{FF2B5EF4-FFF2-40B4-BE49-F238E27FC236}">
                <a16:creationId xmlns:a16="http://schemas.microsoft.com/office/drawing/2014/main" id="{78B355C1-7588-4067-8AFA-862BFC1075FB}"/>
              </a:ext>
            </a:extLst>
          </p:cNvPr>
          <p:cNvPicPr>
            <a:picLocks noChangeAspect="1"/>
          </p:cNvPicPr>
          <p:nvPr/>
        </p:nvPicPr>
        <p:blipFill>
          <a:blip r:embed="rId2">
            <a:extLst>
              <a:ext uri="{837473B0-CC2E-450A-ABE3-18F120FF3D39}">
                <a1611:picAttrSrcUrl xmlns:a1611="http://schemas.microsoft.com/office/drawing/2016/11/main" r:id="rId3"/>
              </a:ext>
            </a:extLst>
          </a:blip>
          <a:stretch>
            <a:fillRect/>
          </a:stretch>
        </p:blipFill>
        <p:spPr>
          <a:xfrm>
            <a:off x="3379694" y="3101788"/>
            <a:ext cx="4572000" cy="3429000"/>
          </a:xfrm>
          <a:prstGeom prst="rect">
            <a:avLst/>
          </a:prstGeom>
        </p:spPr>
      </p:pic>
    </p:spTree>
    <p:extLst>
      <p:ext uri="{BB962C8B-B14F-4D97-AF65-F5344CB8AC3E}">
        <p14:creationId xmlns:p14="http://schemas.microsoft.com/office/powerpoint/2010/main" val="212865708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966CBB-9EB7-4D8B-8F2F-861A08FB9EFF}"/>
              </a:ext>
            </a:extLst>
          </p:cNvPr>
          <p:cNvSpPr>
            <a:spLocks noGrp="1"/>
          </p:cNvSpPr>
          <p:nvPr>
            <p:ph type="title"/>
          </p:nvPr>
        </p:nvSpPr>
        <p:spPr/>
        <p:txBody>
          <a:bodyPr/>
          <a:lstStyle/>
          <a:p>
            <a:r>
              <a:rPr lang="en-US" dirty="0"/>
              <a:t>Accommodations for Attention </a:t>
            </a:r>
          </a:p>
        </p:txBody>
      </p:sp>
      <p:sp>
        <p:nvSpPr>
          <p:cNvPr id="3" name="Content Placeholder 2">
            <a:extLst>
              <a:ext uri="{FF2B5EF4-FFF2-40B4-BE49-F238E27FC236}">
                <a16:creationId xmlns:a16="http://schemas.microsoft.com/office/drawing/2014/main" id="{45DA5E2C-FDEC-4B12-B620-B1140CA861C0}"/>
              </a:ext>
            </a:extLst>
          </p:cNvPr>
          <p:cNvSpPr>
            <a:spLocks noGrp="1"/>
          </p:cNvSpPr>
          <p:nvPr>
            <p:ph idx="1"/>
          </p:nvPr>
        </p:nvSpPr>
        <p:spPr/>
        <p:txBody>
          <a:bodyPr/>
          <a:lstStyle/>
          <a:p>
            <a:r>
              <a:rPr lang="en-US" dirty="0"/>
              <a:t>Take frequent “brain breaks”</a:t>
            </a:r>
          </a:p>
        </p:txBody>
      </p:sp>
      <p:pic>
        <p:nvPicPr>
          <p:cNvPr id="5" name="Picture 4">
            <a:extLst>
              <a:ext uri="{FF2B5EF4-FFF2-40B4-BE49-F238E27FC236}">
                <a16:creationId xmlns:a16="http://schemas.microsoft.com/office/drawing/2014/main" id="{D157A6FE-3C58-4C5A-9DBC-E076F83A2E10}"/>
              </a:ext>
            </a:extLst>
          </p:cNvPr>
          <p:cNvPicPr>
            <a:picLocks noChangeAspect="1"/>
          </p:cNvPicPr>
          <p:nvPr/>
        </p:nvPicPr>
        <p:blipFill>
          <a:blip r:embed="rId2">
            <a:extLst>
              <a:ext uri="{837473B0-CC2E-450A-ABE3-18F120FF3D39}">
                <a1611:picAttrSrcUrl xmlns:a1611="http://schemas.microsoft.com/office/drawing/2016/11/main" r:id="rId3"/>
              </a:ext>
            </a:extLst>
          </a:blip>
          <a:stretch>
            <a:fillRect/>
          </a:stretch>
        </p:blipFill>
        <p:spPr>
          <a:xfrm>
            <a:off x="2648495" y="2743872"/>
            <a:ext cx="6763871" cy="3551032"/>
          </a:xfrm>
          <a:prstGeom prst="rect">
            <a:avLst/>
          </a:prstGeom>
        </p:spPr>
      </p:pic>
    </p:spTree>
    <p:extLst>
      <p:ext uri="{BB962C8B-B14F-4D97-AF65-F5344CB8AC3E}">
        <p14:creationId xmlns:p14="http://schemas.microsoft.com/office/powerpoint/2010/main" val="424066173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EEE83C-B86B-4C69-8A1A-A751B2094630}"/>
              </a:ext>
            </a:extLst>
          </p:cNvPr>
          <p:cNvSpPr>
            <a:spLocks noGrp="1"/>
          </p:cNvSpPr>
          <p:nvPr>
            <p:ph type="title"/>
          </p:nvPr>
        </p:nvSpPr>
        <p:spPr/>
        <p:txBody>
          <a:bodyPr/>
          <a:lstStyle/>
          <a:p>
            <a:r>
              <a:rPr lang="en-US" dirty="0"/>
              <a:t>What is a Brain Break? </a:t>
            </a:r>
          </a:p>
        </p:txBody>
      </p:sp>
      <p:sp>
        <p:nvSpPr>
          <p:cNvPr id="3" name="Content Placeholder 2">
            <a:extLst>
              <a:ext uri="{FF2B5EF4-FFF2-40B4-BE49-F238E27FC236}">
                <a16:creationId xmlns:a16="http://schemas.microsoft.com/office/drawing/2014/main" id="{D82328D2-6ED5-449B-90A0-717C28E20086}"/>
              </a:ext>
            </a:extLst>
          </p:cNvPr>
          <p:cNvSpPr>
            <a:spLocks noGrp="1"/>
          </p:cNvSpPr>
          <p:nvPr>
            <p:ph idx="1"/>
          </p:nvPr>
        </p:nvSpPr>
        <p:spPr/>
        <p:txBody>
          <a:bodyPr>
            <a:normAutofit fontScale="92500"/>
          </a:bodyPr>
          <a:lstStyle/>
          <a:p>
            <a:r>
              <a:rPr lang="en-US" dirty="0"/>
              <a:t>A brain break is just what it sounds like: </a:t>
            </a:r>
            <a:r>
              <a:rPr lang="en-US" b="1" dirty="0"/>
              <a:t>a break from whatever you are focusing on</a:t>
            </a:r>
            <a:r>
              <a:rPr lang="en-US" dirty="0"/>
              <a:t>.</a:t>
            </a:r>
          </a:p>
          <a:p>
            <a:r>
              <a:rPr lang="en-US" dirty="0"/>
              <a:t> Short brain breaks during work time have been shown to have real benefits, they reduce:</a:t>
            </a:r>
          </a:p>
          <a:p>
            <a:pPr lvl="1"/>
            <a:r>
              <a:rPr lang="en-US" dirty="0"/>
              <a:t>stress</a:t>
            </a:r>
          </a:p>
          <a:p>
            <a:pPr lvl="1"/>
            <a:r>
              <a:rPr lang="en-US" dirty="0"/>
              <a:t>anxiety</a:t>
            </a:r>
          </a:p>
          <a:p>
            <a:pPr lvl="1"/>
            <a:r>
              <a:rPr lang="en-US" dirty="0"/>
              <a:t>frustration</a:t>
            </a:r>
          </a:p>
        </p:txBody>
      </p:sp>
    </p:spTree>
    <p:extLst>
      <p:ext uri="{BB962C8B-B14F-4D97-AF65-F5344CB8AC3E}">
        <p14:creationId xmlns:p14="http://schemas.microsoft.com/office/powerpoint/2010/main" val="122942871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966CBB-9EB7-4D8B-8F2F-861A08FB9EFF}"/>
              </a:ext>
            </a:extLst>
          </p:cNvPr>
          <p:cNvSpPr>
            <a:spLocks noGrp="1"/>
          </p:cNvSpPr>
          <p:nvPr>
            <p:ph type="title"/>
          </p:nvPr>
        </p:nvSpPr>
        <p:spPr/>
        <p:txBody>
          <a:bodyPr/>
          <a:lstStyle/>
          <a:p>
            <a:r>
              <a:rPr lang="en-US" dirty="0"/>
              <a:t>Accommodations for Attention </a:t>
            </a:r>
          </a:p>
        </p:txBody>
      </p:sp>
      <p:sp>
        <p:nvSpPr>
          <p:cNvPr id="3" name="Content Placeholder 2">
            <a:extLst>
              <a:ext uri="{FF2B5EF4-FFF2-40B4-BE49-F238E27FC236}">
                <a16:creationId xmlns:a16="http://schemas.microsoft.com/office/drawing/2014/main" id="{45DA5E2C-FDEC-4B12-B620-B1140CA861C0}"/>
              </a:ext>
            </a:extLst>
          </p:cNvPr>
          <p:cNvSpPr>
            <a:spLocks noGrp="1"/>
          </p:cNvSpPr>
          <p:nvPr>
            <p:ph idx="1"/>
          </p:nvPr>
        </p:nvSpPr>
        <p:spPr/>
        <p:txBody>
          <a:bodyPr/>
          <a:lstStyle/>
          <a:p>
            <a:r>
              <a:rPr lang="en-US" dirty="0"/>
              <a:t>Use a recorder to help remember important details</a:t>
            </a:r>
          </a:p>
        </p:txBody>
      </p:sp>
      <p:pic>
        <p:nvPicPr>
          <p:cNvPr id="5" name="Picture 4">
            <a:extLst>
              <a:ext uri="{FF2B5EF4-FFF2-40B4-BE49-F238E27FC236}">
                <a16:creationId xmlns:a16="http://schemas.microsoft.com/office/drawing/2014/main" id="{A809756E-4E8F-4BE4-8A41-12D25E7A7770}"/>
              </a:ext>
            </a:extLst>
          </p:cNvPr>
          <p:cNvPicPr>
            <a:picLocks noChangeAspect="1"/>
          </p:cNvPicPr>
          <p:nvPr/>
        </p:nvPicPr>
        <p:blipFill>
          <a:blip r:embed="rId2">
            <a:extLst>
              <a:ext uri="{837473B0-CC2E-450A-ABE3-18F120FF3D39}">
                <a1611:picAttrSrcUrl xmlns:a1611="http://schemas.microsoft.com/office/drawing/2016/11/main" r:id="rId3"/>
              </a:ext>
            </a:extLst>
          </a:blip>
          <a:stretch>
            <a:fillRect/>
          </a:stretch>
        </p:blipFill>
        <p:spPr>
          <a:xfrm>
            <a:off x="4697505" y="2848804"/>
            <a:ext cx="4369263" cy="3230173"/>
          </a:xfrm>
          <a:prstGeom prst="rect">
            <a:avLst/>
          </a:prstGeom>
        </p:spPr>
      </p:pic>
    </p:spTree>
    <p:extLst>
      <p:ext uri="{BB962C8B-B14F-4D97-AF65-F5344CB8AC3E}">
        <p14:creationId xmlns:p14="http://schemas.microsoft.com/office/powerpoint/2010/main" val="10442530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0907F547-9A0F-46A6-A2B2-3D7D142F8C69}"/>
              </a:ext>
            </a:extLst>
          </p:cNvPr>
          <p:cNvSpPr>
            <a:spLocks noGrp="1"/>
          </p:cNvSpPr>
          <p:nvPr>
            <p:ph type="title"/>
          </p:nvPr>
        </p:nvSpPr>
        <p:spPr/>
        <p:txBody>
          <a:bodyPr/>
          <a:lstStyle/>
          <a:p>
            <a:r>
              <a:rPr lang="en-US" dirty="0"/>
              <a:t>Defining Attention</a:t>
            </a:r>
          </a:p>
        </p:txBody>
      </p:sp>
      <p:sp>
        <p:nvSpPr>
          <p:cNvPr id="7" name="Content Placeholder 6">
            <a:extLst>
              <a:ext uri="{FF2B5EF4-FFF2-40B4-BE49-F238E27FC236}">
                <a16:creationId xmlns:a16="http://schemas.microsoft.com/office/drawing/2014/main" id="{790E3688-31A6-4A7F-84B5-6F411F622ED8}"/>
              </a:ext>
            </a:extLst>
          </p:cNvPr>
          <p:cNvSpPr>
            <a:spLocks noGrp="1"/>
          </p:cNvSpPr>
          <p:nvPr>
            <p:ph idx="1"/>
          </p:nvPr>
        </p:nvSpPr>
        <p:spPr/>
        <p:txBody>
          <a:bodyPr>
            <a:normAutofit/>
          </a:bodyPr>
          <a:lstStyle/>
          <a:p>
            <a:r>
              <a:rPr lang="en-US" dirty="0"/>
              <a:t>Aside from being awake and alert, one of the most important cognitive abilities is being able to pay attention or concentrate on important things happening around us.</a:t>
            </a:r>
          </a:p>
        </p:txBody>
      </p:sp>
      <p:graphicFrame>
        <p:nvGraphicFramePr>
          <p:cNvPr id="5" name="Content Placeholder 6">
            <a:extLst>
              <a:ext uri="{FF2B5EF4-FFF2-40B4-BE49-F238E27FC236}">
                <a16:creationId xmlns:a16="http://schemas.microsoft.com/office/drawing/2014/main" id="{D3752F69-C7DF-4FB6-AA30-C39E324E6148}"/>
              </a:ext>
            </a:extLst>
          </p:cNvPr>
          <p:cNvGraphicFramePr>
            <a:graphicFrameLocks/>
          </p:cNvGraphicFramePr>
          <p:nvPr>
            <p:extLst>
              <p:ext uri="{D42A27DB-BD31-4B8C-83A1-F6EECF244321}">
                <p14:modId xmlns:p14="http://schemas.microsoft.com/office/powerpoint/2010/main" val="2730278694"/>
              </p:ext>
            </p:extLst>
          </p:nvPr>
        </p:nvGraphicFramePr>
        <p:xfrm>
          <a:off x="5611907" y="3970011"/>
          <a:ext cx="9242425" cy="309562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61745361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966CBB-9EB7-4D8B-8F2F-861A08FB9EFF}"/>
              </a:ext>
            </a:extLst>
          </p:cNvPr>
          <p:cNvSpPr>
            <a:spLocks noGrp="1"/>
          </p:cNvSpPr>
          <p:nvPr>
            <p:ph type="title"/>
          </p:nvPr>
        </p:nvSpPr>
        <p:spPr/>
        <p:txBody>
          <a:bodyPr/>
          <a:lstStyle/>
          <a:p>
            <a:r>
              <a:rPr lang="en-US" dirty="0"/>
              <a:t>Accommodations for Attention </a:t>
            </a:r>
          </a:p>
        </p:txBody>
      </p:sp>
      <p:sp>
        <p:nvSpPr>
          <p:cNvPr id="3" name="Content Placeholder 2">
            <a:extLst>
              <a:ext uri="{FF2B5EF4-FFF2-40B4-BE49-F238E27FC236}">
                <a16:creationId xmlns:a16="http://schemas.microsoft.com/office/drawing/2014/main" id="{45DA5E2C-FDEC-4B12-B620-B1140CA861C0}"/>
              </a:ext>
            </a:extLst>
          </p:cNvPr>
          <p:cNvSpPr>
            <a:spLocks noGrp="1"/>
          </p:cNvSpPr>
          <p:nvPr>
            <p:ph idx="1"/>
          </p:nvPr>
        </p:nvSpPr>
        <p:spPr/>
        <p:txBody>
          <a:bodyPr/>
          <a:lstStyle/>
          <a:p>
            <a:r>
              <a:rPr lang="en-US" dirty="0"/>
              <a:t>Try using doodling or fidget devices to stay focused</a:t>
            </a:r>
          </a:p>
        </p:txBody>
      </p:sp>
      <p:pic>
        <p:nvPicPr>
          <p:cNvPr id="5" name="Picture 4">
            <a:extLst>
              <a:ext uri="{FF2B5EF4-FFF2-40B4-BE49-F238E27FC236}">
                <a16:creationId xmlns:a16="http://schemas.microsoft.com/office/drawing/2014/main" id="{F806D62A-BF20-44BF-A7A5-E31F3D584AE0}"/>
              </a:ext>
            </a:extLst>
          </p:cNvPr>
          <p:cNvPicPr>
            <a:picLocks noChangeAspect="1"/>
          </p:cNvPicPr>
          <p:nvPr/>
        </p:nvPicPr>
        <p:blipFill>
          <a:blip r:embed="rId2">
            <a:extLst>
              <a:ext uri="{837473B0-CC2E-450A-ABE3-18F120FF3D39}">
                <a1611:picAttrSrcUrl xmlns:a1611="http://schemas.microsoft.com/office/drawing/2016/11/main" r:id="rId3"/>
              </a:ext>
            </a:extLst>
          </a:blip>
          <a:stretch>
            <a:fillRect/>
          </a:stretch>
        </p:blipFill>
        <p:spPr>
          <a:xfrm>
            <a:off x="6011411" y="3217492"/>
            <a:ext cx="4492575" cy="2995050"/>
          </a:xfrm>
          <a:prstGeom prst="rect">
            <a:avLst/>
          </a:prstGeom>
        </p:spPr>
      </p:pic>
      <p:pic>
        <p:nvPicPr>
          <p:cNvPr id="11" name="Picture 10">
            <a:extLst>
              <a:ext uri="{FF2B5EF4-FFF2-40B4-BE49-F238E27FC236}">
                <a16:creationId xmlns:a16="http://schemas.microsoft.com/office/drawing/2014/main" id="{529C432C-FC89-4D36-8EAA-32B5CCE1CE58}"/>
              </a:ext>
            </a:extLst>
          </p:cNvPr>
          <p:cNvPicPr>
            <a:picLocks noChangeAspect="1"/>
          </p:cNvPicPr>
          <p:nvPr/>
        </p:nvPicPr>
        <p:blipFill>
          <a:blip r:embed="rId4">
            <a:extLst>
              <a:ext uri="{837473B0-CC2E-450A-ABE3-18F120FF3D39}">
                <a1611:picAttrSrcUrl xmlns:a1611="http://schemas.microsoft.com/office/drawing/2016/11/main" r:id="rId5"/>
              </a:ext>
            </a:extLst>
          </a:blip>
          <a:stretch>
            <a:fillRect/>
          </a:stretch>
        </p:blipFill>
        <p:spPr>
          <a:xfrm>
            <a:off x="1895195" y="3062105"/>
            <a:ext cx="3381375" cy="3381375"/>
          </a:xfrm>
          <a:prstGeom prst="rect">
            <a:avLst/>
          </a:prstGeom>
        </p:spPr>
      </p:pic>
    </p:spTree>
    <p:extLst>
      <p:ext uri="{BB962C8B-B14F-4D97-AF65-F5344CB8AC3E}">
        <p14:creationId xmlns:p14="http://schemas.microsoft.com/office/powerpoint/2010/main" val="173838776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966CBB-9EB7-4D8B-8F2F-861A08FB9EFF}"/>
              </a:ext>
            </a:extLst>
          </p:cNvPr>
          <p:cNvSpPr>
            <a:spLocks noGrp="1"/>
          </p:cNvSpPr>
          <p:nvPr>
            <p:ph type="title"/>
          </p:nvPr>
        </p:nvSpPr>
        <p:spPr/>
        <p:txBody>
          <a:bodyPr/>
          <a:lstStyle/>
          <a:p>
            <a:r>
              <a:rPr lang="en-US" dirty="0"/>
              <a:t>Accommodations for Attention </a:t>
            </a:r>
          </a:p>
        </p:txBody>
      </p:sp>
      <p:sp>
        <p:nvSpPr>
          <p:cNvPr id="3" name="Content Placeholder 2">
            <a:extLst>
              <a:ext uri="{FF2B5EF4-FFF2-40B4-BE49-F238E27FC236}">
                <a16:creationId xmlns:a16="http://schemas.microsoft.com/office/drawing/2014/main" id="{45DA5E2C-FDEC-4B12-B620-B1140CA861C0}"/>
              </a:ext>
            </a:extLst>
          </p:cNvPr>
          <p:cNvSpPr>
            <a:spLocks noGrp="1"/>
          </p:cNvSpPr>
          <p:nvPr>
            <p:ph idx="1"/>
          </p:nvPr>
        </p:nvSpPr>
        <p:spPr/>
        <p:txBody>
          <a:bodyPr/>
          <a:lstStyle/>
          <a:p>
            <a:r>
              <a:rPr lang="en-US" dirty="0"/>
              <a:t>Schedule appointments during most alert time frames </a:t>
            </a:r>
          </a:p>
        </p:txBody>
      </p:sp>
      <p:pic>
        <p:nvPicPr>
          <p:cNvPr id="5" name="Picture 4">
            <a:extLst>
              <a:ext uri="{FF2B5EF4-FFF2-40B4-BE49-F238E27FC236}">
                <a16:creationId xmlns:a16="http://schemas.microsoft.com/office/drawing/2014/main" id="{C1E5B3D1-4FCB-4A7F-A72D-19B998B2D435}"/>
              </a:ext>
            </a:extLst>
          </p:cNvPr>
          <p:cNvPicPr>
            <a:picLocks noChangeAspect="1"/>
          </p:cNvPicPr>
          <p:nvPr/>
        </p:nvPicPr>
        <p:blipFill>
          <a:blip r:embed="rId3">
            <a:extLst>
              <a:ext uri="{837473B0-CC2E-450A-ABE3-18F120FF3D39}">
                <a1611:picAttrSrcUrl xmlns:a1611="http://schemas.microsoft.com/office/drawing/2016/11/main" r:id="rId4"/>
              </a:ext>
            </a:extLst>
          </a:blip>
          <a:stretch>
            <a:fillRect/>
          </a:stretch>
        </p:blipFill>
        <p:spPr>
          <a:xfrm>
            <a:off x="3855822" y="2927915"/>
            <a:ext cx="5276972" cy="3515565"/>
          </a:xfrm>
          <a:prstGeom prst="rect">
            <a:avLst/>
          </a:prstGeom>
        </p:spPr>
      </p:pic>
    </p:spTree>
    <p:extLst>
      <p:ext uri="{BB962C8B-B14F-4D97-AF65-F5344CB8AC3E}">
        <p14:creationId xmlns:p14="http://schemas.microsoft.com/office/powerpoint/2010/main" val="252579512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5270E4F-54EE-4AE5-AB64-8FC11A73FB0D}"/>
              </a:ext>
            </a:extLst>
          </p:cNvPr>
          <p:cNvSpPr>
            <a:spLocks noGrp="1"/>
          </p:cNvSpPr>
          <p:nvPr>
            <p:ph type="title"/>
          </p:nvPr>
        </p:nvSpPr>
        <p:spPr/>
        <p:txBody>
          <a:bodyPr/>
          <a:lstStyle/>
          <a:p>
            <a:r>
              <a:rPr lang="en-US" dirty="0"/>
              <a:t>Focused Attention</a:t>
            </a:r>
          </a:p>
        </p:txBody>
      </p:sp>
      <p:sp>
        <p:nvSpPr>
          <p:cNvPr id="5" name="Content Placeholder 4">
            <a:extLst>
              <a:ext uri="{FF2B5EF4-FFF2-40B4-BE49-F238E27FC236}">
                <a16:creationId xmlns:a16="http://schemas.microsoft.com/office/drawing/2014/main" id="{1493CF7D-E1CC-41F4-B026-1A6AEA4CA646}"/>
              </a:ext>
            </a:extLst>
          </p:cNvPr>
          <p:cNvSpPr>
            <a:spLocks noGrp="1"/>
          </p:cNvSpPr>
          <p:nvPr>
            <p:ph idx="1"/>
          </p:nvPr>
        </p:nvSpPr>
        <p:spPr/>
        <p:txBody>
          <a:bodyPr/>
          <a:lstStyle/>
          <a:p>
            <a:r>
              <a:rPr lang="en-US" dirty="0"/>
              <a:t>the ability to focus on one thing over a BRIEF period of time</a:t>
            </a:r>
          </a:p>
        </p:txBody>
      </p:sp>
    </p:spTree>
    <p:extLst>
      <p:ext uri="{BB962C8B-B14F-4D97-AF65-F5344CB8AC3E}">
        <p14:creationId xmlns:p14="http://schemas.microsoft.com/office/powerpoint/2010/main" val="319393644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5270E4F-54EE-4AE5-AB64-8FC11A73FB0D}"/>
              </a:ext>
            </a:extLst>
          </p:cNvPr>
          <p:cNvSpPr>
            <a:spLocks noGrp="1"/>
          </p:cNvSpPr>
          <p:nvPr>
            <p:ph type="title"/>
          </p:nvPr>
        </p:nvSpPr>
        <p:spPr/>
        <p:txBody>
          <a:bodyPr/>
          <a:lstStyle/>
          <a:p>
            <a:r>
              <a:rPr lang="en-US" dirty="0"/>
              <a:t>Sustained Attention</a:t>
            </a:r>
          </a:p>
        </p:txBody>
      </p:sp>
      <p:sp>
        <p:nvSpPr>
          <p:cNvPr id="5" name="Content Placeholder 4">
            <a:extLst>
              <a:ext uri="{FF2B5EF4-FFF2-40B4-BE49-F238E27FC236}">
                <a16:creationId xmlns:a16="http://schemas.microsoft.com/office/drawing/2014/main" id="{1493CF7D-E1CC-41F4-B026-1A6AEA4CA646}"/>
              </a:ext>
            </a:extLst>
          </p:cNvPr>
          <p:cNvSpPr>
            <a:spLocks noGrp="1"/>
          </p:cNvSpPr>
          <p:nvPr>
            <p:ph idx="1"/>
          </p:nvPr>
        </p:nvSpPr>
        <p:spPr/>
        <p:txBody>
          <a:bodyPr/>
          <a:lstStyle/>
          <a:p>
            <a:r>
              <a:rPr lang="en-US" dirty="0"/>
              <a:t>the ability to focus on one thing over a period of time</a:t>
            </a:r>
          </a:p>
        </p:txBody>
      </p:sp>
      <p:pic>
        <p:nvPicPr>
          <p:cNvPr id="3" name="Picture 2">
            <a:extLst>
              <a:ext uri="{FF2B5EF4-FFF2-40B4-BE49-F238E27FC236}">
                <a16:creationId xmlns:a16="http://schemas.microsoft.com/office/drawing/2014/main" id="{A78DA018-9DB9-4AAA-A57C-EC75931DEDEB}"/>
              </a:ext>
            </a:extLst>
          </p:cNvPr>
          <p:cNvPicPr>
            <a:picLocks noChangeAspect="1"/>
          </p:cNvPicPr>
          <p:nvPr/>
        </p:nvPicPr>
        <p:blipFill>
          <a:blip r:embed="rId3">
            <a:extLst>
              <a:ext uri="{837473B0-CC2E-450A-ABE3-18F120FF3D39}">
                <a1611:picAttrSrcUrl xmlns:a1611="http://schemas.microsoft.com/office/drawing/2016/11/main" r:id="rId4"/>
              </a:ext>
            </a:extLst>
          </a:blip>
          <a:stretch>
            <a:fillRect/>
          </a:stretch>
        </p:blipFill>
        <p:spPr>
          <a:xfrm>
            <a:off x="4876799" y="3359152"/>
            <a:ext cx="4940955" cy="3293653"/>
          </a:xfrm>
          <a:prstGeom prst="rect">
            <a:avLst/>
          </a:prstGeom>
        </p:spPr>
      </p:pic>
    </p:spTree>
    <p:extLst>
      <p:ext uri="{BB962C8B-B14F-4D97-AF65-F5344CB8AC3E}">
        <p14:creationId xmlns:p14="http://schemas.microsoft.com/office/powerpoint/2010/main" val="173641530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6EC436-A435-41D4-BD7F-AAD4391AC611}"/>
              </a:ext>
            </a:extLst>
          </p:cNvPr>
          <p:cNvSpPr>
            <a:spLocks noGrp="1"/>
          </p:cNvSpPr>
          <p:nvPr>
            <p:ph type="title"/>
          </p:nvPr>
        </p:nvSpPr>
        <p:spPr/>
        <p:txBody>
          <a:bodyPr/>
          <a:lstStyle/>
          <a:p>
            <a:r>
              <a:rPr lang="en-US" dirty="0"/>
              <a:t>What to look for, Sustained Attention</a:t>
            </a:r>
          </a:p>
        </p:txBody>
      </p:sp>
      <p:sp>
        <p:nvSpPr>
          <p:cNvPr id="3" name="Content Placeholder 2">
            <a:extLst>
              <a:ext uri="{FF2B5EF4-FFF2-40B4-BE49-F238E27FC236}">
                <a16:creationId xmlns:a16="http://schemas.microsoft.com/office/drawing/2014/main" id="{51BF647C-BCD2-4814-9D88-B420966F7413}"/>
              </a:ext>
            </a:extLst>
          </p:cNvPr>
          <p:cNvSpPr>
            <a:spLocks noGrp="1"/>
          </p:cNvSpPr>
          <p:nvPr>
            <p:ph idx="1"/>
          </p:nvPr>
        </p:nvSpPr>
        <p:spPr/>
        <p:txBody>
          <a:bodyPr/>
          <a:lstStyle/>
          <a:p>
            <a:r>
              <a:rPr lang="en-US" dirty="0"/>
              <a:t>Difficulty staying on task when working independently </a:t>
            </a:r>
          </a:p>
          <a:p>
            <a:r>
              <a:rPr lang="en-US" dirty="0"/>
              <a:t>Difficulty listening across the duration of a conversation/lesson/TV Show</a:t>
            </a:r>
          </a:p>
          <a:p>
            <a:r>
              <a:rPr lang="en-US" dirty="0"/>
              <a:t>Inability to complete tasks </a:t>
            </a:r>
          </a:p>
        </p:txBody>
      </p:sp>
    </p:spTree>
    <p:extLst>
      <p:ext uri="{BB962C8B-B14F-4D97-AF65-F5344CB8AC3E}">
        <p14:creationId xmlns:p14="http://schemas.microsoft.com/office/powerpoint/2010/main" val="342122059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5270E4F-54EE-4AE5-AB64-8FC11A73FB0D}"/>
              </a:ext>
            </a:extLst>
          </p:cNvPr>
          <p:cNvSpPr>
            <a:spLocks noGrp="1"/>
          </p:cNvSpPr>
          <p:nvPr>
            <p:ph type="title"/>
          </p:nvPr>
        </p:nvSpPr>
        <p:spPr/>
        <p:txBody>
          <a:bodyPr/>
          <a:lstStyle/>
          <a:p>
            <a:r>
              <a:rPr lang="en-US" dirty="0"/>
              <a:t>Selective Attention </a:t>
            </a:r>
          </a:p>
        </p:txBody>
      </p:sp>
      <p:sp>
        <p:nvSpPr>
          <p:cNvPr id="5" name="Content Placeholder 4">
            <a:extLst>
              <a:ext uri="{FF2B5EF4-FFF2-40B4-BE49-F238E27FC236}">
                <a16:creationId xmlns:a16="http://schemas.microsoft.com/office/drawing/2014/main" id="{1493CF7D-E1CC-41F4-B026-1A6AEA4CA646}"/>
              </a:ext>
            </a:extLst>
          </p:cNvPr>
          <p:cNvSpPr>
            <a:spLocks noGrp="1"/>
          </p:cNvSpPr>
          <p:nvPr>
            <p:ph idx="1"/>
          </p:nvPr>
        </p:nvSpPr>
        <p:spPr/>
        <p:txBody>
          <a:bodyPr/>
          <a:lstStyle/>
          <a:p>
            <a:r>
              <a:rPr lang="en-US" dirty="0"/>
              <a:t>the ability to focus on one thing despite distractions</a:t>
            </a:r>
          </a:p>
        </p:txBody>
      </p:sp>
      <p:pic>
        <p:nvPicPr>
          <p:cNvPr id="3" name="Picture 2">
            <a:extLst>
              <a:ext uri="{FF2B5EF4-FFF2-40B4-BE49-F238E27FC236}">
                <a16:creationId xmlns:a16="http://schemas.microsoft.com/office/drawing/2014/main" id="{2CD54D0F-7094-4568-BCCB-504D3E8A5118}"/>
              </a:ext>
            </a:extLst>
          </p:cNvPr>
          <p:cNvPicPr>
            <a:picLocks noChangeAspect="1"/>
          </p:cNvPicPr>
          <p:nvPr/>
        </p:nvPicPr>
        <p:blipFill>
          <a:blip r:embed="rId3">
            <a:extLst>
              <a:ext uri="{837473B0-CC2E-450A-ABE3-18F120FF3D39}">
                <a1611:picAttrSrcUrl xmlns:a1611="http://schemas.microsoft.com/office/drawing/2016/11/main" r:id="rId4"/>
              </a:ext>
            </a:extLst>
          </a:blip>
          <a:stretch>
            <a:fillRect/>
          </a:stretch>
        </p:blipFill>
        <p:spPr>
          <a:xfrm>
            <a:off x="4170829" y="3437965"/>
            <a:ext cx="3980330" cy="2653553"/>
          </a:xfrm>
          <a:prstGeom prst="rect">
            <a:avLst/>
          </a:prstGeom>
        </p:spPr>
      </p:pic>
    </p:spTree>
    <p:extLst>
      <p:ext uri="{BB962C8B-B14F-4D97-AF65-F5344CB8AC3E}">
        <p14:creationId xmlns:p14="http://schemas.microsoft.com/office/powerpoint/2010/main" val="334927342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04276F-50B5-4927-8BFA-5DFA4A2E651B}"/>
              </a:ext>
            </a:extLst>
          </p:cNvPr>
          <p:cNvSpPr>
            <a:spLocks noGrp="1"/>
          </p:cNvSpPr>
          <p:nvPr>
            <p:ph type="title"/>
          </p:nvPr>
        </p:nvSpPr>
        <p:spPr/>
        <p:txBody>
          <a:bodyPr/>
          <a:lstStyle/>
          <a:p>
            <a:r>
              <a:rPr lang="en-US" dirty="0"/>
              <a:t>What to look for, Selective Attention</a:t>
            </a:r>
          </a:p>
        </p:txBody>
      </p:sp>
      <p:sp>
        <p:nvSpPr>
          <p:cNvPr id="3" name="Content Placeholder 2">
            <a:extLst>
              <a:ext uri="{FF2B5EF4-FFF2-40B4-BE49-F238E27FC236}">
                <a16:creationId xmlns:a16="http://schemas.microsoft.com/office/drawing/2014/main" id="{F6DA8FCD-D740-4175-9FD0-1C8D3134DB20}"/>
              </a:ext>
            </a:extLst>
          </p:cNvPr>
          <p:cNvSpPr>
            <a:spLocks noGrp="1"/>
          </p:cNvSpPr>
          <p:nvPr>
            <p:ph idx="1"/>
          </p:nvPr>
        </p:nvSpPr>
        <p:spPr/>
        <p:txBody>
          <a:bodyPr/>
          <a:lstStyle/>
          <a:p>
            <a:r>
              <a:rPr lang="en-US" dirty="0"/>
              <a:t>Difficulty following a conversation and ignoring background noise</a:t>
            </a:r>
          </a:p>
          <a:p>
            <a:r>
              <a:rPr lang="en-US" dirty="0"/>
              <a:t>Reduced concentration caused by auditory or visual distractors </a:t>
            </a:r>
          </a:p>
          <a:p>
            <a:r>
              <a:rPr lang="en-US" dirty="0"/>
              <a:t>Difficulty concentrating caused by fatigue, worry or sadness</a:t>
            </a:r>
          </a:p>
        </p:txBody>
      </p:sp>
    </p:spTree>
    <p:extLst>
      <p:ext uri="{BB962C8B-B14F-4D97-AF65-F5344CB8AC3E}">
        <p14:creationId xmlns:p14="http://schemas.microsoft.com/office/powerpoint/2010/main" val="356155689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5270E4F-54EE-4AE5-AB64-8FC11A73FB0D}"/>
              </a:ext>
            </a:extLst>
          </p:cNvPr>
          <p:cNvSpPr>
            <a:spLocks noGrp="1"/>
          </p:cNvSpPr>
          <p:nvPr>
            <p:ph type="title"/>
          </p:nvPr>
        </p:nvSpPr>
        <p:spPr/>
        <p:txBody>
          <a:bodyPr/>
          <a:lstStyle/>
          <a:p>
            <a:r>
              <a:rPr lang="en-US" dirty="0"/>
              <a:t>Alternating Attention </a:t>
            </a:r>
          </a:p>
        </p:txBody>
      </p:sp>
      <p:sp>
        <p:nvSpPr>
          <p:cNvPr id="5" name="Content Placeholder 4">
            <a:extLst>
              <a:ext uri="{FF2B5EF4-FFF2-40B4-BE49-F238E27FC236}">
                <a16:creationId xmlns:a16="http://schemas.microsoft.com/office/drawing/2014/main" id="{1493CF7D-E1CC-41F4-B026-1A6AEA4CA646}"/>
              </a:ext>
            </a:extLst>
          </p:cNvPr>
          <p:cNvSpPr>
            <a:spLocks noGrp="1"/>
          </p:cNvSpPr>
          <p:nvPr>
            <p:ph idx="1"/>
          </p:nvPr>
        </p:nvSpPr>
        <p:spPr/>
        <p:txBody>
          <a:bodyPr/>
          <a:lstStyle/>
          <a:p>
            <a:r>
              <a:rPr lang="en-US" dirty="0"/>
              <a:t>the ability to shift attention from one thing to another</a:t>
            </a:r>
          </a:p>
        </p:txBody>
      </p:sp>
      <p:pic>
        <p:nvPicPr>
          <p:cNvPr id="3" name="Picture 2">
            <a:extLst>
              <a:ext uri="{FF2B5EF4-FFF2-40B4-BE49-F238E27FC236}">
                <a16:creationId xmlns:a16="http://schemas.microsoft.com/office/drawing/2014/main" id="{216A180C-6F4A-4C77-ADE2-78E40C9FF108}"/>
              </a:ext>
            </a:extLst>
          </p:cNvPr>
          <p:cNvPicPr>
            <a:picLocks noChangeAspect="1"/>
          </p:cNvPicPr>
          <p:nvPr/>
        </p:nvPicPr>
        <p:blipFill>
          <a:blip r:embed="rId3">
            <a:extLst>
              <a:ext uri="{837473B0-CC2E-450A-ABE3-18F120FF3D39}">
                <a1611:picAttrSrcUrl xmlns:a1611="http://schemas.microsoft.com/office/drawing/2016/11/main" r:id="rId4"/>
              </a:ext>
            </a:extLst>
          </a:blip>
          <a:stretch>
            <a:fillRect/>
          </a:stretch>
        </p:blipFill>
        <p:spPr>
          <a:xfrm>
            <a:off x="4069976" y="3520804"/>
            <a:ext cx="4844863" cy="2784465"/>
          </a:xfrm>
          <a:prstGeom prst="rect">
            <a:avLst/>
          </a:prstGeom>
        </p:spPr>
      </p:pic>
    </p:spTree>
    <p:extLst>
      <p:ext uri="{BB962C8B-B14F-4D97-AF65-F5344CB8AC3E}">
        <p14:creationId xmlns:p14="http://schemas.microsoft.com/office/powerpoint/2010/main" val="274086799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BD3878-CDA6-4917-9D73-63C7E3E488AA}"/>
              </a:ext>
            </a:extLst>
          </p:cNvPr>
          <p:cNvSpPr>
            <a:spLocks noGrp="1"/>
          </p:cNvSpPr>
          <p:nvPr>
            <p:ph type="title"/>
          </p:nvPr>
        </p:nvSpPr>
        <p:spPr/>
        <p:txBody>
          <a:bodyPr/>
          <a:lstStyle/>
          <a:p>
            <a:r>
              <a:rPr lang="en-US" dirty="0"/>
              <a:t>What to look for, Alternating Attention</a:t>
            </a:r>
          </a:p>
        </p:txBody>
      </p:sp>
      <p:sp>
        <p:nvSpPr>
          <p:cNvPr id="3" name="Content Placeholder 2">
            <a:extLst>
              <a:ext uri="{FF2B5EF4-FFF2-40B4-BE49-F238E27FC236}">
                <a16:creationId xmlns:a16="http://schemas.microsoft.com/office/drawing/2014/main" id="{3D7E5AB0-8A5F-47F3-A3FF-7E275F504284}"/>
              </a:ext>
            </a:extLst>
          </p:cNvPr>
          <p:cNvSpPr>
            <a:spLocks noGrp="1"/>
          </p:cNvSpPr>
          <p:nvPr>
            <p:ph idx="1"/>
          </p:nvPr>
        </p:nvSpPr>
        <p:spPr/>
        <p:txBody>
          <a:bodyPr/>
          <a:lstStyle/>
          <a:p>
            <a:r>
              <a:rPr lang="en-US" dirty="0"/>
              <a:t>Leaving tasks incomplete after interruption</a:t>
            </a:r>
          </a:p>
        </p:txBody>
      </p:sp>
    </p:spTree>
    <p:extLst>
      <p:ext uri="{BB962C8B-B14F-4D97-AF65-F5344CB8AC3E}">
        <p14:creationId xmlns:p14="http://schemas.microsoft.com/office/powerpoint/2010/main" val="4079930294"/>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Boardroom">
  <a:themeElements>
    <a:clrScheme name="Ion Boardroom">
      <a:dk1>
        <a:sysClr val="windowText" lastClr="000000"/>
      </a:dk1>
      <a:lt1>
        <a:sysClr val="window" lastClr="FFFFFF"/>
      </a:lt1>
      <a:dk2>
        <a:srgbClr val="EE5818"/>
      </a:dk2>
      <a:lt2>
        <a:srgbClr val="EBEBEB"/>
      </a:lt2>
      <a:accent1>
        <a:srgbClr val="F5A408"/>
      </a:accent1>
      <a:accent2>
        <a:srgbClr val="FA731A"/>
      </a:accent2>
      <a:accent3>
        <a:srgbClr val="AB9281"/>
      </a:accent3>
      <a:accent4>
        <a:srgbClr val="A18CD0"/>
      </a:accent4>
      <a:accent5>
        <a:srgbClr val="8EBBD2"/>
      </a:accent5>
      <a:accent6>
        <a:srgbClr val="ACC995"/>
      </a:accent6>
      <a:hlink>
        <a:srgbClr val="FAC96A"/>
      </a:hlink>
      <a:folHlink>
        <a:srgbClr val="FCDB9B"/>
      </a:folHlink>
    </a:clrScheme>
    <a:fontScheme name="Ion Boardroom">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Boardroom">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8000"/>
                <a:hueMod val="104000"/>
                <a:satMod val="128000"/>
                <a:lumMod val="104000"/>
              </a:schemeClr>
            </a:gs>
            <a:gs pos="100000">
              <a:schemeClr val="phClr">
                <a:shade val="76000"/>
                <a:hueMod val="89000"/>
                <a:satMod val="164000"/>
                <a:lumMod val="68000"/>
              </a:schemeClr>
            </a:gs>
          </a:gsLst>
          <a:path path="circle">
            <a:fillToRect l="45000" t="65000" r="125000" b="100000"/>
          </a:path>
        </a:gradFill>
        <a:blipFill rotWithShape="1">
          <a:blip xmlns:r="http://schemas.openxmlformats.org/officeDocument/2006/relationships" r:embed="rId1">
            <a:duotone>
              <a:schemeClr val="phClr">
                <a:shade val="42000"/>
                <a:hueMod val="42000"/>
                <a:satMod val="124000"/>
                <a:lumMod val="62000"/>
              </a:schemeClr>
              <a:schemeClr val="phClr">
                <a:tint val="96000"/>
                <a:satMod val="130000"/>
              </a:schemeClr>
            </a:duotone>
          </a:blip>
          <a:stretch/>
        </a:blipFill>
      </a:bgFillStyleLst>
    </a:fmtScheme>
  </a:themeElements>
  <a:objectDefaults/>
  <a:extraClrSchemeLst/>
  <a:extLst>
    <a:ext uri="{05A4C25C-085E-4340-85A3-A5531E510DB2}">
      <thm15:themeFamily xmlns:thm15="http://schemas.microsoft.com/office/thememl/2012/main" name="Ion Boardroom" id="{FC33163D-4339-46B1-8EED-24C834239D99}" vid="{BF1C4790-FE3C-4020-8CA7-00621DA7BBBC}"/>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 Boardroom</Template>
  <TotalTime>286</TotalTime>
  <Words>859</Words>
  <Application>Microsoft Office PowerPoint</Application>
  <PresentationFormat>Widescreen</PresentationFormat>
  <Paragraphs>83</Paragraphs>
  <Slides>22</Slides>
  <Notes>11</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22</vt:i4>
      </vt:variant>
    </vt:vector>
  </HeadingPairs>
  <TitlesOfParts>
    <vt:vector size="30" baseType="lpstr">
      <vt:lpstr>MS PGothic</vt:lpstr>
      <vt:lpstr>Arial</vt:lpstr>
      <vt:lpstr>Calibri</vt:lpstr>
      <vt:lpstr>Century Gothic</vt:lpstr>
      <vt:lpstr>Gill Sans</vt:lpstr>
      <vt:lpstr>Palatino</vt:lpstr>
      <vt:lpstr>Wingdings 3</vt:lpstr>
      <vt:lpstr>Ion Boardroom</vt:lpstr>
      <vt:lpstr>Attention </vt:lpstr>
      <vt:lpstr>Defining Attention</vt:lpstr>
      <vt:lpstr>Focused Attention</vt:lpstr>
      <vt:lpstr>Sustained Attention</vt:lpstr>
      <vt:lpstr>What to look for, Sustained Attention</vt:lpstr>
      <vt:lpstr>Selective Attention </vt:lpstr>
      <vt:lpstr>What to look for, Selective Attention</vt:lpstr>
      <vt:lpstr>Alternating Attention </vt:lpstr>
      <vt:lpstr>What to look for, Alternating Attention</vt:lpstr>
      <vt:lpstr>Divided Attention </vt:lpstr>
      <vt:lpstr>What to look for, Divided Attention </vt:lpstr>
      <vt:lpstr>Accommodations for Attention </vt:lpstr>
      <vt:lpstr>Accommodations for Attention </vt:lpstr>
      <vt:lpstr>Accommodations for Attention </vt:lpstr>
      <vt:lpstr>Accommodations for Attention </vt:lpstr>
      <vt:lpstr>Accommodations for Attention </vt:lpstr>
      <vt:lpstr>Accommodations for Attention </vt:lpstr>
      <vt:lpstr>What is a Brain Break? </vt:lpstr>
      <vt:lpstr>Accommodations for Attention </vt:lpstr>
      <vt:lpstr>Accommodations for Attention </vt:lpstr>
      <vt:lpstr>Accommodations for Attention </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FALL PREVENTION</dc:title>
  <dc:creator>Amber Buzick</dc:creator>
  <cp:lastModifiedBy>Endres, Carly</cp:lastModifiedBy>
  <cp:revision>39</cp:revision>
  <dcterms:created xsi:type="dcterms:W3CDTF">2021-02-18T14:47:47Z</dcterms:created>
  <dcterms:modified xsi:type="dcterms:W3CDTF">2023-01-18T20:00:18Z</dcterms:modified>
</cp:coreProperties>
</file>