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1"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543" r:id="rId2"/>
    <p:sldId id="544" r:id="rId3"/>
    <p:sldId id="507" r:id="rId4"/>
    <p:sldId id="500" r:id="rId5"/>
    <p:sldId id="548" r:id="rId6"/>
    <p:sldId id="571" r:id="rId7"/>
    <p:sldId id="572" r:id="rId8"/>
    <p:sldId id="582" r:id="rId9"/>
    <p:sldId id="573" r:id="rId10"/>
    <p:sldId id="592" r:id="rId11"/>
    <p:sldId id="593" r:id="rId12"/>
    <p:sldId id="564" r:id="rId13"/>
    <p:sldId id="594" r:id="rId14"/>
    <p:sldId id="595" r:id="rId15"/>
    <p:sldId id="596" r:id="rId16"/>
    <p:sldId id="597" r:id="rId17"/>
    <p:sldId id="598" r:id="rId18"/>
    <p:sldId id="599" r:id="rId19"/>
    <p:sldId id="600" r:id="rId20"/>
    <p:sldId id="601" r:id="rId21"/>
    <p:sldId id="602" r:id="rId22"/>
    <p:sldId id="603" r:id="rId23"/>
    <p:sldId id="585" r:id="rId24"/>
    <p:sldId id="604" r:id="rId25"/>
    <p:sldId id="4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2" autoAdjust="0"/>
    <p:restoredTop sz="89853" autoAdjust="0"/>
  </p:normalViewPr>
  <p:slideViewPr>
    <p:cSldViewPr snapToGrid="0">
      <p:cViewPr varScale="1">
        <p:scale>
          <a:sx n="107" d="100"/>
          <a:sy n="107" d="100"/>
        </p:scale>
        <p:origin x="132" y="978"/>
      </p:cViewPr>
      <p:guideLst/>
    </p:cSldViewPr>
  </p:slideViewPr>
  <p:notesTextViewPr>
    <p:cViewPr>
      <p:scale>
        <a:sx n="1" d="1"/>
        <a:sy n="1" d="1"/>
      </p:scale>
      <p:origin x="0" y="0"/>
    </p:cViewPr>
  </p:notesTextViewPr>
  <p:notesViewPr>
    <p:cSldViewPr snapToGrid="0">
      <p:cViewPr varScale="1">
        <p:scale>
          <a:sx n="95" d="100"/>
          <a:sy n="95" d="100"/>
        </p:scale>
        <p:origin x="202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04FD1-77F7-432B-976B-C69A87D0E76E}"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EF4E5A90-4151-4F72-B811-DA44BD99D489}">
      <dgm:prSet phldrT="[Text]"/>
      <dgm:spPr/>
      <dgm:t>
        <a:bodyPr/>
        <a:lstStyle/>
        <a:p>
          <a:r>
            <a:rPr lang="en-US" dirty="0"/>
            <a:t>Sleep</a:t>
          </a:r>
        </a:p>
        <a:p>
          <a:r>
            <a:rPr lang="en-US" dirty="0"/>
            <a:t>Disturbances</a:t>
          </a:r>
        </a:p>
      </dgm:t>
    </dgm:pt>
    <dgm:pt modelId="{D9819F0A-536F-48C1-BD93-5929F73B12EA}" type="parTrans" cxnId="{2E2A9F7B-43BF-44AD-AC1F-366743493958}">
      <dgm:prSet/>
      <dgm:spPr>
        <a:ln>
          <a:solidFill>
            <a:schemeClr val="tx1"/>
          </a:solidFill>
        </a:ln>
      </dgm:spPr>
      <dgm:t>
        <a:bodyPr/>
        <a:lstStyle/>
        <a:p>
          <a:endParaRPr lang="en-US"/>
        </a:p>
      </dgm:t>
    </dgm:pt>
    <dgm:pt modelId="{629EB317-4EC4-4F0A-B70D-6D883A9FFBB5}" type="sibTrans" cxnId="{2E2A9F7B-43BF-44AD-AC1F-366743493958}">
      <dgm:prSet/>
      <dgm:spPr/>
      <dgm:t>
        <a:bodyPr/>
        <a:lstStyle/>
        <a:p>
          <a:endParaRPr lang="en-US"/>
        </a:p>
      </dgm:t>
    </dgm:pt>
    <dgm:pt modelId="{0556C610-B472-4B7F-9809-87A5BC0E0B22}">
      <dgm:prSet phldrT="[Text]"/>
      <dgm:spPr/>
      <dgm:t>
        <a:bodyPr/>
        <a:lstStyle/>
        <a:p>
          <a:r>
            <a:rPr lang="en-US" dirty="0"/>
            <a:t>Pain</a:t>
          </a:r>
        </a:p>
      </dgm:t>
    </dgm:pt>
    <dgm:pt modelId="{64DAB180-4D39-4FFC-B66A-A2EDADB439AA}" type="parTrans" cxnId="{5BDFE077-498F-4375-A102-FFAB31AFDE0C}">
      <dgm:prSet/>
      <dgm:spPr>
        <a:ln>
          <a:solidFill>
            <a:schemeClr val="tx1"/>
          </a:solidFill>
        </a:ln>
      </dgm:spPr>
      <dgm:t>
        <a:bodyPr/>
        <a:lstStyle/>
        <a:p>
          <a:endParaRPr lang="en-US"/>
        </a:p>
      </dgm:t>
    </dgm:pt>
    <dgm:pt modelId="{C5B3D0D0-DF3A-4D6C-90D8-047A15572CAF}" type="sibTrans" cxnId="{5BDFE077-498F-4375-A102-FFAB31AFDE0C}">
      <dgm:prSet/>
      <dgm:spPr/>
      <dgm:t>
        <a:bodyPr/>
        <a:lstStyle/>
        <a:p>
          <a:endParaRPr lang="en-US"/>
        </a:p>
      </dgm:t>
    </dgm:pt>
    <dgm:pt modelId="{D6EF955A-0D62-4A33-9F96-5EDFDE501E95}">
      <dgm:prSet phldrT="[Text]"/>
      <dgm:spPr>
        <a:solidFill>
          <a:schemeClr val="accent5">
            <a:lumMod val="75000"/>
          </a:schemeClr>
        </a:solidFill>
      </dgm:spPr>
      <dgm:t>
        <a:bodyPr/>
        <a:lstStyle/>
        <a:p>
          <a:r>
            <a:rPr lang="en-US" dirty="0"/>
            <a:t>Stress</a:t>
          </a:r>
        </a:p>
      </dgm:t>
    </dgm:pt>
    <dgm:pt modelId="{0879E863-85D0-4BAC-BE81-29E3C12ACBCA}" type="parTrans" cxnId="{6132D1A3-027B-4866-B179-E68E7E388B4F}">
      <dgm:prSet/>
      <dgm:spPr>
        <a:ln>
          <a:solidFill>
            <a:schemeClr val="tx1"/>
          </a:solidFill>
        </a:ln>
      </dgm:spPr>
      <dgm:t>
        <a:bodyPr/>
        <a:lstStyle/>
        <a:p>
          <a:endParaRPr lang="en-US"/>
        </a:p>
      </dgm:t>
    </dgm:pt>
    <dgm:pt modelId="{7BB11300-8758-40DE-B333-277A6F91B34C}" type="sibTrans" cxnId="{6132D1A3-027B-4866-B179-E68E7E388B4F}">
      <dgm:prSet/>
      <dgm:spPr/>
      <dgm:t>
        <a:bodyPr/>
        <a:lstStyle/>
        <a:p>
          <a:endParaRPr lang="en-US"/>
        </a:p>
      </dgm:t>
    </dgm:pt>
    <dgm:pt modelId="{FDA905F3-CA0A-4208-8777-852A4528203E}">
      <dgm:prSet/>
      <dgm:spPr/>
      <dgm:t>
        <a:bodyPr/>
        <a:lstStyle/>
        <a:p>
          <a:r>
            <a:rPr lang="en-US" dirty="0"/>
            <a:t>Anxiety</a:t>
          </a:r>
        </a:p>
      </dgm:t>
    </dgm:pt>
    <dgm:pt modelId="{C2DC5452-A32C-4087-9C36-B67741D6D02E}" type="parTrans" cxnId="{C204F826-7C89-420D-AE37-335465C28996}">
      <dgm:prSet/>
      <dgm:spPr>
        <a:ln>
          <a:solidFill>
            <a:schemeClr val="tx1"/>
          </a:solidFill>
        </a:ln>
      </dgm:spPr>
      <dgm:t>
        <a:bodyPr/>
        <a:lstStyle/>
        <a:p>
          <a:endParaRPr lang="en-US"/>
        </a:p>
      </dgm:t>
    </dgm:pt>
    <dgm:pt modelId="{62DE48CD-488D-4F5B-87A5-F846FF00345D}" type="sibTrans" cxnId="{C204F826-7C89-420D-AE37-335465C28996}">
      <dgm:prSet/>
      <dgm:spPr/>
      <dgm:t>
        <a:bodyPr/>
        <a:lstStyle/>
        <a:p>
          <a:endParaRPr lang="en-US"/>
        </a:p>
      </dgm:t>
    </dgm:pt>
    <dgm:pt modelId="{64CF73B9-CF4A-4241-9491-F92FFD0B5057}">
      <dgm:prSet/>
      <dgm:spPr>
        <a:solidFill>
          <a:schemeClr val="tx2">
            <a:lumMod val="60000"/>
            <a:lumOff val="40000"/>
          </a:schemeClr>
        </a:solidFill>
      </dgm:spPr>
      <dgm:t>
        <a:bodyPr/>
        <a:lstStyle/>
        <a:p>
          <a:r>
            <a:rPr lang="en-US" dirty="0"/>
            <a:t>Depression</a:t>
          </a:r>
        </a:p>
      </dgm:t>
    </dgm:pt>
    <dgm:pt modelId="{6C80EC66-FD14-4469-BCA1-837A51DC1113}" type="parTrans" cxnId="{F123C6FA-65F7-4365-B131-1E7C43728E4D}">
      <dgm:prSet/>
      <dgm:spPr>
        <a:ln>
          <a:solidFill>
            <a:schemeClr val="tx1"/>
          </a:solidFill>
        </a:ln>
      </dgm:spPr>
      <dgm:t>
        <a:bodyPr/>
        <a:lstStyle/>
        <a:p>
          <a:endParaRPr lang="en-US"/>
        </a:p>
      </dgm:t>
    </dgm:pt>
    <dgm:pt modelId="{5415211C-8635-4C22-A898-FC0A3E8A534B}" type="sibTrans" cxnId="{F123C6FA-65F7-4365-B131-1E7C43728E4D}">
      <dgm:prSet/>
      <dgm:spPr/>
      <dgm:t>
        <a:bodyPr/>
        <a:lstStyle/>
        <a:p>
          <a:endParaRPr lang="en-US"/>
        </a:p>
      </dgm:t>
    </dgm:pt>
    <dgm:pt modelId="{D0FF6080-A5DF-4B9E-B33D-758D41BF667C}" type="pres">
      <dgm:prSet presAssocID="{85804FD1-77F7-432B-976B-C69A87D0E76E}" presName="cycle" presStyleCnt="0">
        <dgm:presLayoutVars>
          <dgm:dir/>
          <dgm:resizeHandles val="exact"/>
        </dgm:presLayoutVars>
      </dgm:prSet>
      <dgm:spPr/>
    </dgm:pt>
    <dgm:pt modelId="{4424DD20-B083-494C-B64A-15D095CCFA12}" type="pres">
      <dgm:prSet presAssocID="{EF4E5A90-4151-4F72-B811-DA44BD99D489}" presName="node" presStyleLbl="node1" presStyleIdx="0" presStyleCnt="5">
        <dgm:presLayoutVars>
          <dgm:bulletEnabled val="1"/>
        </dgm:presLayoutVars>
      </dgm:prSet>
      <dgm:spPr/>
    </dgm:pt>
    <dgm:pt modelId="{27B3F7E0-1309-4C35-BD5F-BFE51581F17D}" type="pres">
      <dgm:prSet presAssocID="{EF4E5A90-4151-4F72-B811-DA44BD99D489}" presName="spNode" presStyleCnt="0"/>
      <dgm:spPr/>
    </dgm:pt>
    <dgm:pt modelId="{8CCBD628-E872-46F2-8740-9AA9DD60DB9A}" type="pres">
      <dgm:prSet presAssocID="{629EB317-4EC4-4F0A-B70D-6D883A9FFBB5}" presName="sibTrans" presStyleLbl="sibTrans1D1" presStyleIdx="0" presStyleCnt="5"/>
      <dgm:spPr/>
    </dgm:pt>
    <dgm:pt modelId="{4322C687-8D7D-4D3C-AD42-B4BB279E77D5}" type="pres">
      <dgm:prSet presAssocID="{0556C610-B472-4B7F-9809-87A5BC0E0B22}" presName="node" presStyleLbl="node1" presStyleIdx="1" presStyleCnt="5">
        <dgm:presLayoutVars>
          <dgm:bulletEnabled val="1"/>
        </dgm:presLayoutVars>
      </dgm:prSet>
      <dgm:spPr/>
    </dgm:pt>
    <dgm:pt modelId="{43DDF432-E2ED-48D2-A6A9-37324B801B5A}" type="pres">
      <dgm:prSet presAssocID="{0556C610-B472-4B7F-9809-87A5BC0E0B22}" presName="spNode" presStyleCnt="0"/>
      <dgm:spPr/>
    </dgm:pt>
    <dgm:pt modelId="{9F1A53B5-381A-463C-8307-871CD512B8D5}" type="pres">
      <dgm:prSet presAssocID="{C5B3D0D0-DF3A-4D6C-90D8-047A15572CAF}" presName="sibTrans" presStyleLbl="sibTrans1D1" presStyleIdx="1" presStyleCnt="5"/>
      <dgm:spPr/>
    </dgm:pt>
    <dgm:pt modelId="{8F84878B-149D-4AC7-8621-2571A02DD6E6}" type="pres">
      <dgm:prSet presAssocID="{D6EF955A-0D62-4A33-9F96-5EDFDE501E95}" presName="node" presStyleLbl="node1" presStyleIdx="2" presStyleCnt="5">
        <dgm:presLayoutVars>
          <dgm:bulletEnabled val="1"/>
        </dgm:presLayoutVars>
      </dgm:prSet>
      <dgm:spPr/>
    </dgm:pt>
    <dgm:pt modelId="{28B48DC6-E534-4D04-8AB6-C94756262729}" type="pres">
      <dgm:prSet presAssocID="{D6EF955A-0D62-4A33-9F96-5EDFDE501E95}" presName="spNode" presStyleCnt="0"/>
      <dgm:spPr/>
    </dgm:pt>
    <dgm:pt modelId="{16F37B2E-E00B-4AD4-AE5F-F310D92FE0B5}" type="pres">
      <dgm:prSet presAssocID="{7BB11300-8758-40DE-B333-277A6F91B34C}" presName="sibTrans" presStyleLbl="sibTrans1D1" presStyleIdx="2" presStyleCnt="5"/>
      <dgm:spPr/>
    </dgm:pt>
    <dgm:pt modelId="{DBCB1894-8A90-4BC6-BAE8-7EDC88CF7B76}" type="pres">
      <dgm:prSet presAssocID="{FDA905F3-CA0A-4208-8777-852A4528203E}" presName="node" presStyleLbl="node1" presStyleIdx="3" presStyleCnt="5">
        <dgm:presLayoutVars>
          <dgm:bulletEnabled val="1"/>
        </dgm:presLayoutVars>
      </dgm:prSet>
      <dgm:spPr/>
    </dgm:pt>
    <dgm:pt modelId="{3C620024-F509-471D-AF4A-A8116985346E}" type="pres">
      <dgm:prSet presAssocID="{FDA905F3-CA0A-4208-8777-852A4528203E}" presName="spNode" presStyleCnt="0"/>
      <dgm:spPr/>
    </dgm:pt>
    <dgm:pt modelId="{177E1F4C-CA4A-4A85-922E-9152FB434332}" type="pres">
      <dgm:prSet presAssocID="{62DE48CD-488D-4F5B-87A5-F846FF00345D}" presName="sibTrans" presStyleLbl="sibTrans1D1" presStyleIdx="3" presStyleCnt="5"/>
      <dgm:spPr/>
    </dgm:pt>
    <dgm:pt modelId="{C8E692A9-B796-497A-AF36-7447E254753C}" type="pres">
      <dgm:prSet presAssocID="{64CF73B9-CF4A-4241-9491-F92FFD0B5057}" presName="node" presStyleLbl="node1" presStyleIdx="4" presStyleCnt="5" custRadScaleRad="95885" custRadScaleInc="16132">
        <dgm:presLayoutVars>
          <dgm:bulletEnabled val="1"/>
        </dgm:presLayoutVars>
      </dgm:prSet>
      <dgm:spPr/>
    </dgm:pt>
    <dgm:pt modelId="{4CA14DAD-8B61-4090-BA3A-C2623C84DE5B}" type="pres">
      <dgm:prSet presAssocID="{64CF73B9-CF4A-4241-9491-F92FFD0B5057}" presName="spNode" presStyleCnt="0"/>
      <dgm:spPr/>
    </dgm:pt>
    <dgm:pt modelId="{46A78EE5-4340-4024-B626-34AAA6E1B475}" type="pres">
      <dgm:prSet presAssocID="{5415211C-8635-4C22-A898-FC0A3E8A534B}" presName="sibTrans" presStyleLbl="sibTrans1D1" presStyleIdx="4" presStyleCnt="5"/>
      <dgm:spPr/>
    </dgm:pt>
  </dgm:ptLst>
  <dgm:cxnLst>
    <dgm:cxn modelId="{371DF30D-EDC3-4069-B11E-98C816D52346}" type="presOf" srcId="{0556C610-B472-4B7F-9809-87A5BC0E0B22}" destId="{4322C687-8D7D-4D3C-AD42-B4BB279E77D5}" srcOrd="0" destOrd="0" presId="urn:microsoft.com/office/officeart/2005/8/layout/cycle6"/>
    <dgm:cxn modelId="{C204F826-7C89-420D-AE37-335465C28996}" srcId="{85804FD1-77F7-432B-976B-C69A87D0E76E}" destId="{FDA905F3-CA0A-4208-8777-852A4528203E}" srcOrd="3" destOrd="0" parTransId="{C2DC5452-A32C-4087-9C36-B67741D6D02E}" sibTransId="{62DE48CD-488D-4F5B-87A5-F846FF00345D}"/>
    <dgm:cxn modelId="{D5BEC135-C3C2-4CE1-9876-A645F40967BF}" type="presOf" srcId="{62DE48CD-488D-4F5B-87A5-F846FF00345D}" destId="{177E1F4C-CA4A-4A85-922E-9152FB434332}" srcOrd="0" destOrd="0" presId="urn:microsoft.com/office/officeart/2005/8/layout/cycle6"/>
    <dgm:cxn modelId="{34FA4663-7DB2-4862-A8E1-4AAFB05501EB}" type="presOf" srcId="{629EB317-4EC4-4F0A-B70D-6D883A9FFBB5}" destId="{8CCBD628-E872-46F2-8740-9AA9DD60DB9A}" srcOrd="0" destOrd="0" presId="urn:microsoft.com/office/officeart/2005/8/layout/cycle6"/>
    <dgm:cxn modelId="{4A50CE65-8355-408F-8A2A-A479497F564C}" type="presOf" srcId="{EF4E5A90-4151-4F72-B811-DA44BD99D489}" destId="{4424DD20-B083-494C-B64A-15D095CCFA12}" srcOrd="0" destOrd="0" presId="urn:microsoft.com/office/officeart/2005/8/layout/cycle6"/>
    <dgm:cxn modelId="{45921D48-126D-401D-8293-39FA0318DD3C}" type="presOf" srcId="{7BB11300-8758-40DE-B333-277A6F91B34C}" destId="{16F37B2E-E00B-4AD4-AE5F-F310D92FE0B5}" srcOrd="0" destOrd="0" presId="urn:microsoft.com/office/officeart/2005/8/layout/cycle6"/>
    <dgm:cxn modelId="{5BDFE077-498F-4375-A102-FFAB31AFDE0C}" srcId="{85804FD1-77F7-432B-976B-C69A87D0E76E}" destId="{0556C610-B472-4B7F-9809-87A5BC0E0B22}" srcOrd="1" destOrd="0" parTransId="{64DAB180-4D39-4FFC-B66A-A2EDADB439AA}" sibTransId="{C5B3D0D0-DF3A-4D6C-90D8-047A15572CAF}"/>
    <dgm:cxn modelId="{2E2A9F7B-43BF-44AD-AC1F-366743493958}" srcId="{85804FD1-77F7-432B-976B-C69A87D0E76E}" destId="{EF4E5A90-4151-4F72-B811-DA44BD99D489}" srcOrd="0" destOrd="0" parTransId="{D9819F0A-536F-48C1-BD93-5929F73B12EA}" sibTransId="{629EB317-4EC4-4F0A-B70D-6D883A9FFBB5}"/>
    <dgm:cxn modelId="{B3D4FF8B-9897-4982-A511-ACA283BA29D3}" type="presOf" srcId="{64CF73B9-CF4A-4241-9491-F92FFD0B5057}" destId="{C8E692A9-B796-497A-AF36-7447E254753C}" srcOrd="0" destOrd="0" presId="urn:microsoft.com/office/officeart/2005/8/layout/cycle6"/>
    <dgm:cxn modelId="{6132D1A3-027B-4866-B179-E68E7E388B4F}" srcId="{85804FD1-77F7-432B-976B-C69A87D0E76E}" destId="{D6EF955A-0D62-4A33-9F96-5EDFDE501E95}" srcOrd="2" destOrd="0" parTransId="{0879E863-85D0-4BAC-BE81-29E3C12ACBCA}" sibTransId="{7BB11300-8758-40DE-B333-277A6F91B34C}"/>
    <dgm:cxn modelId="{706D5CBA-EAC8-4AF3-951F-A7931DAADB03}" type="presOf" srcId="{D6EF955A-0D62-4A33-9F96-5EDFDE501E95}" destId="{8F84878B-149D-4AC7-8621-2571A02DD6E6}" srcOrd="0" destOrd="0" presId="urn:microsoft.com/office/officeart/2005/8/layout/cycle6"/>
    <dgm:cxn modelId="{5B6711DC-EB14-4C58-99D2-7E7EF461013B}" type="presOf" srcId="{85804FD1-77F7-432B-976B-C69A87D0E76E}" destId="{D0FF6080-A5DF-4B9E-B33D-758D41BF667C}" srcOrd="0" destOrd="0" presId="urn:microsoft.com/office/officeart/2005/8/layout/cycle6"/>
    <dgm:cxn modelId="{4B34C9EA-D26A-4188-8D09-9D15F9CA0BC4}" type="presOf" srcId="{FDA905F3-CA0A-4208-8777-852A4528203E}" destId="{DBCB1894-8A90-4BC6-BAE8-7EDC88CF7B76}" srcOrd="0" destOrd="0" presId="urn:microsoft.com/office/officeart/2005/8/layout/cycle6"/>
    <dgm:cxn modelId="{AFA0AEF5-A529-42A4-94FD-8D582E52FFE8}" type="presOf" srcId="{5415211C-8635-4C22-A898-FC0A3E8A534B}" destId="{46A78EE5-4340-4024-B626-34AAA6E1B475}" srcOrd="0" destOrd="0" presId="urn:microsoft.com/office/officeart/2005/8/layout/cycle6"/>
    <dgm:cxn modelId="{F123C6FA-65F7-4365-B131-1E7C43728E4D}" srcId="{85804FD1-77F7-432B-976B-C69A87D0E76E}" destId="{64CF73B9-CF4A-4241-9491-F92FFD0B5057}" srcOrd="4" destOrd="0" parTransId="{6C80EC66-FD14-4469-BCA1-837A51DC1113}" sibTransId="{5415211C-8635-4C22-A898-FC0A3E8A534B}"/>
    <dgm:cxn modelId="{FBDD39FF-7361-4709-A432-2525E86F88E6}" type="presOf" srcId="{C5B3D0D0-DF3A-4D6C-90D8-047A15572CAF}" destId="{9F1A53B5-381A-463C-8307-871CD512B8D5}" srcOrd="0" destOrd="0" presId="urn:microsoft.com/office/officeart/2005/8/layout/cycle6"/>
    <dgm:cxn modelId="{D3EBB74C-A674-4E90-9F39-50B70BF524CD}" type="presParOf" srcId="{D0FF6080-A5DF-4B9E-B33D-758D41BF667C}" destId="{4424DD20-B083-494C-B64A-15D095CCFA12}" srcOrd="0" destOrd="0" presId="urn:microsoft.com/office/officeart/2005/8/layout/cycle6"/>
    <dgm:cxn modelId="{84E2DD65-B4B2-4E9F-A474-E1524A0E7004}" type="presParOf" srcId="{D0FF6080-A5DF-4B9E-B33D-758D41BF667C}" destId="{27B3F7E0-1309-4C35-BD5F-BFE51581F17D}" srcOrd="1" destOrd="0" presId="urn:microsoft.com/office/officeart/2005/8/layout/cycle6"/>
    <dgm:cxn modelId="{B7726ED2-6B96-4EAB-AB15-AD0B8640CB2B}" type="presParOf" srcId="{D0FF6080-A5DF-4B9E-B33D-758D41BF667C}" destId="{8CCBD628-E872-46F2-8740-9AA9DD60DB9A}" srcOrd="2" destOrd="0" presId="urn:microsoft.com/office/officeart/2005/8/layout/cycle6"/>
    <dgm:cxn modelId="{D2B786AC-96AB-4704-9C39-426E8EA3211A}" type="presParOf" srcId="{D0FF6080-A5DF-4B9E-B33D-758D41BF667C}" destId="{4322C687-8D7D-4D3C-AD42-B4BB279E77D5}" srcOrd="3" destOrd="0" presId="urn:microsoft.com/office/officeart/2005/8/layout/cycle6"/>
    <dgm:cxn modelId="{0DFE2CF8-EEFA-4230-99A4-9D83B2275738}" type="presParOf" srcId="{D0FF6080-A5DF-4B9E-B33D-758D41BF667C}" destId="{43DDF432-E2ED-48D2-A6A9-37324B801B5A}" srcOrd="4" destOrd="0" presId="urn:microsoft.com/office/officeart/2005/8/layout/cycle6"/>
    <dgm:cxn modelId="{34E39A49-BDA7-4376-B135-F1517E47CBE5}" type="presParOf" srcId="{D0FF6080-A5DF-4B9E-B33D-758D41BF667C}" destId="{9F1A53B5-381A-463C-8307-871CD512B8D5}" srcOrd="5" destOrd="0" presId="urn:microsoft.com/office/officeart/2005/8/layout/cycle6"/>
    <dgm:cxn modelId="{17E0A8E2-6FBA-4E2C-A2B5-C19C1AC6BDA5}" type="presParOf" srcId="{D0FF6080-A5DF-4B9E-B33D-758D41BF667C}" destId="{8F84878B-149D-4AC7-8621-2571A02DD6E6}" srcOrd="6" destOrd="0" presId="urn:microsoft.com/office/officeart/2005/8/layout/cycle6"/>
    <dgm:cxn modelId="{9CEDB4FE-018B-4BB2-8CC0-1CC6DF642DCA}" type="presParOf" srcId="{D0FF6080-A5DF-4B9E-B33D-758D41BF667C}" destId="{28B48DC6-E534-4D04-8AB6-C94756262729}" srcOrd="7" destOrd="0" presId="urn:microsoft.com/office/officeart/2005/8/layout/cycle6"/>
    <dgm:cxn modelId="{4A013B80-2A11-486D-9124-6B944F50424D}" type="presParOf" srcId="{D0FF6080-A5DF-4B9E-B33D-758D41BF667C}" destId="{16F37B2E-E00B-4AD4-AE5F-F310D92FE0B5}" srcOrd="8" destOrd="0" presId="urn:microsoft.com/office/officeart/2005/8/layout/cycle6"/>
    <dgm:cxn modelId="{3C3ED2A1-1BEB-4300-813B-064EE1BC008A}" type="presParOf" srcId="{D0FF6080-A5DF-4B9E-B33D-758D41BF667C}" destId="{DBCB1894-8A90-4BC6-BAE8-7EDC88CF7B76}" srcOrd="9" destOrd="0" presId="urn:microsoft.com/office/officeart/2005/8/layout/cycle6"/>
    <dgm:cxn modelId="{5A3BD2B6-1EC5-4514-98A4-D1B612D4F678}" type="presParOf" srcId="{D0FF6080-A5DF-4B9E-B33D-758D41BF667C}" destId="{3C620024-F509-471D-AF4A-A8116985346E}" srcOrd="10" destOrd="0" presId="urn:microsoft.com/office/officeart/2005/8/layout/cycle6"/>
    <dgm:cxn modelId="{57FDA333-31FF-43C8-8736-47F48B615434}" type="presParOf" srcId="{D0FF6080-A5DF-4B9E-B33D-758D41BF667C}" destId="{177E1F4C-CA4A-4A85-922E-9152FB434332}" srcOrd="11" destOrd="0" presId="urn:microsoft.com/office/officeart/2005/8/layout/cycle6"/>
    <dgm:cxn modelId="{DFAB7AA4-81B8-45C8-B325-E0BF100B043A}" type="presParOf" srcId="{D0FF6080-A5DF-4B9E-B33D-758D41BF667C}" destId="{C8E692A9-B796-497A-AF36-7447E254753C}" srcOrd="12" destOrd="0" presId="urn:microsoft.com/office/officeart/2005/8/layout/cycle6"/>
    <dgm:cxn modelId="{C65D8EF8-0307-4F54-B4C3-62A1983AA7D6}" type="presParOf" srcId="{D0FF6080-A5DF-4B9E-B33D-758D41BF667C}" destId="{4CA14DAD-8B61-4090-BA3A-C2623C84DE5B}" srcOrd="13" destOrd="0" presId="urn:microsoft.com/office/officeart/2005/8/layout/cycle6"/>
    <dgm:cxn modelId="{77803630-8EB1-4E8E-AA76-7E9A622DD699}" type="presParOf" srcId="{D0FF6080-A5DF-4B9E-B33D-758D41BF667C}" destId="{46A78EE5-4340-4024-B626-34AAA6E1B475}"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4DD20-B083-494C-B64A-15D095CCFA12}">
      <dsp:nvSpPr>
        <dsp:cNvPr id="0" name=""/>
        <dsp:cNvSpPr/>
      </dsp:nvSpPr>
      <dsp:spPr>
        <a:xfrm>
          <a:off x="1696268" y="467"/>
          <a:ext cx="1084213" cy="70473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Sleep</a:t>
          </a:r>
        </a:p>
        <a:p>
          <a:pPr marL="0" lvl="0" indent="0" algn="ctr" defTabSz="488950">
            <a:lnSpc>
              <a:spcPct val="90000"/>
            </a:lnSpc>
            <a:spcBef>
              <a:spcPct val="0"/>
            </a:spcBef>
            <a:spcAft>
              <a:spcPct val="35000"/>
            </a:spcAft>
            <a:buNone/>
          </a:pPr>
          <a:r>
            <a:rPr lang="en-US" sz="1100" kern="1200" dirty="0"/>
            <a:t>Disturbances</a:t>
          </a:r>
        </a:p>
      </dsp:txBody>
      <dsp:txXfrm>
        <a:off x="1730670" y="34869"/>
        <a:ext cx="1015409" cy="635934"/>
      </dsp:txXfrm>
    </dsp:sp>
    <dsp:sp modelId="{8CCBD628-E872-46F2-8740-9AA9DD60DB9A}">
      <dsp:nvSpPr>
        <dsp:cNvPr id="0" name=""/>
        <dsp:cNvSpPr/>
      </dsp:nvSpPr>
      <dsp:spPr>
        <a:xfrm>
          <a:off x="831211" y="352837"/>
          <a:ext cx="2814328" cy="2814328"/>
        </a:xfrm>
        <a:custGeom>
          <a:avLst/>
          <a:gdLst/>
          <a:ahLst/>
          <a:cxnLst/>
          <a:rect l="0" t="0" r="0" b="0"/>
          <a:pathLst>
            <a:path>
              <a:moveTo>
                <a:pt x="1956708" y="111744"/>
              </a:moveTo>
              <a:arcTo wR="1407164" hR="1407164" stAng="17579261" swAng="1960050"/>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22C687-8D7D-4D3C-AD42-B4BB279E77D5}">
      <dsp:nvSpPr>
        <dsp:cNvPr id="0" name=""/>
        <dsp:cNvSpPr/>
      </dsp:nvSpPr>
      <dsp:spPr>
        <a:xfrm>
          <a:off x="3034561" y="972794"/>
          <a:ext cx="1084213" cy="70473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Pain</a:t>
          </a:r>
        </a:p>
      </dsp:txBody>
      <dsp:txXfrm>
        <a:off x="3068963" y="1007196"/>
        <a:ext cx="1015409" cy="635934"/>
      </dsp:txXfrm>
    </dsp:sp>
    <dsp:sp modelId="{9F1A53B5-381A-463C-8307-871CD512B8D5}">
      <dsp:nvSpPr>
        <dsp:cNvPr id="0" name=""/>
        <dsp:cNvSpPr/>
      </dsp:nvSpPr>
      <dsp:spPr>
        <a:xfrm>
          <a:off x="831211" y="352837"/>
          <a:ext cx="2814328" cy="2814328"/>
        </a:xfrm>
        <a:custGeom>
          <a:avLst/>
          <a:gdLst/>
          <a:ahLst/>
          <a:cxnLst/>
          <a:rect l="0" t="0" r="0" b="0"/>
          <a:pathLst>
            <a:path>
              <a:moveTo>
                <a:pt x="2812408" y="1333686"/>
              </a:moveTo>
              <a:arcTo wR="1407164" hR="1407164" stAng="21420409" swAng="2195160"/>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84878B-149D-4AC7-8621-2571A02DD6E6}">
      <dsp:nvSpPr>
        <dsp:cNvPr id="0" name=""/>
        <dsp:cNvSpPr/>
      </dsp:nvSpPr>
      <dsp:spPr>
        <a:xfrm>
          <a:off x="2523379" y="2546051"/>
          <a:ext cx="1084213" cy="704738"/>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Stress</a:t>
          </a:r>
        </a:p>
      </dsp:txBody>
      <dsp:txXfrm>
        <a:off x="2557781" y="2580453"/>
        <a:ext cx="1015409" cy="635934"/>
      </dsp:txXfrm>
    </dsp:sp>
    <dsp:sp modelId="{16F37B2E-E00B-4AD4-AE5F-F310D92FE0B5}">
      <dsp:nvSpPr>
        <dsp:cNvPr id="0" name=""/>
        <dsp:cNvSpPr/>
      </dsp:nvSpPr>
      <dsp:spPr>
        <a:xfrm>
          <a:off x="831211" y="352837"/>
          <a:ext cx="2814328" cy="2814328"/>
        </a:xfrm>
        <a:custGeom>
          <a:avLst/>
          <a:gdLst/>
          <a:ahLst/>
          <a:cxnLst/>
          <a:rect l="0" t="0" r="0" b="0"/>
          <a:pathLst>
            <a:path>
              <a:moveTo>
                <a:pt x="1686583" y="2786307"/>
              </a:moveTo>
              <a:arcTo wR="1407164" hR="1407164" stAng="4712802" swAng="1374396"/>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CB1894-8A90-4BC6-BAE8-7EDC88CF7B76}">
      <dsp:nvSpPr>
        <dsp:cNvPr id="0" name=""/>
        <dsp:cNvSpPr/>
      </dsp:nvSpPr>
      <dsp:spPr>
        <a:xfrm>
          <a:off x="869158" y="2546051"/>
          <a:ext cx="1084213" cy="704738"/>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Anxiety</a:t>
          </a:r>
        </a:p>
      </dsp:txBody>
      <dsp:txXfrm>
        <a:off x="903560" y="2580453"/>
        <a:ext cx="1015409" cy="635934"/>
      </dsp:txXfrm>
    </dsp:sp>
    <dsp:sp modelId="{177E1F4C-CA4A-4A85-922E-9152FB434332}">
      <dsp:nvSpPr>
        <dsp:cNvPr id="0" name=""/>
        <dsp:cNvSpPr/>
      </dsp:nvSpPr>
      <dsp:spPr>
        <a:xfrm>
          <a:off x="879143" y="429176"/>
          <a:ext cx="2814328" cy="2814328"/>
        </a:xfrm>
        <a:custGeom>
          <a:avLst/>
          <a:gdLst/>
          <a:ahLst/>
          <a:cxnLst/>
          <a:rect l="0" t="0" r="0" b="0"/>
          <a:pathLst>
            <a:path>
              <a:moveTo>
                <a:pt x="187308" y="2108635"/>
              </a:moveTo>
              <a:arcTo wR="1407164" hR="1407164" stAng="9005951" swAng="2326818"/>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E692A9-B796-497A-AF36-7447E254753C}">
      <dsp:nvSpPr>
        <dsp:cNvPr id="0" name=""/>
        <dsp:cNvSpPr/>
      </dsp:nvSpPr>
      <dsp:spPr>
        <a:xfrm>
          <a:off x="444128" y="904993"/>
          <a:ext cx="1084213" cy="704738"/>
        </a:xfrm>
        <a:prstGeom prst="roundRect">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Depression</a:t>
          </a:r>
        </a:p>
      </dsp:txBody>
      <dsp:txXfrm>
        <a:off x="478530" y="939395"/>
        <a:ext cx="1015409" cy="635934"/>
      </dsp:txXfrm>
    </dsp:sp>
    <dsp:sp modelId="{46A78EE5-4340-4024-B626-34AAA6E1B475}">
      <dsp:nvSpPr>
        <dsp:cNvPr id="0" name=""/>
        <dsp:cNvSpPr/>
      </dsp:nvSpPr>
      <dsp:spPr>
        <a:xfrm>
          <a:off x="943570" y="299994"/>
          <a:ext cx="2814328" cy="2814328"/>
        </a:xfrm>
        <a:custGeom>
          <a:avLst/>
          <a:gdLst/>
          <a:ahLst/>
          <a:cxnLst/>
          <a:rect l="0" t="0" r="0" b="0"/>
          <a:pathLst>
            <a:path>
              <a:moveTo>
                <a:pt x="254861" y="599506"/>
              </a:moveTo>
              <a:arcTo wR="1407164" hR="1407164" stAng="12901614" swAng="1619042"/>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DCDAE-0E26-467F-823C-1274B9C6764C}"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54AAB-C0CB-43BB-A121-FBFFD834852A}" type="slidenum">
              <a:rPr lang="en-US" smtClean="0"/>
              <a:t>‹#›</a:t>
            </a:fld>
            <a:endParaRPr lang="en-US"/>
          </a:p>
        </p:txBody>
      </p:sp>
    </p:spTree>
    <p:extLst>
      <p:ext uri="{BB962C8B-B14F-4D97-AF65-F5344CB8AC3E}">
        <p14:creationId xmlns:p14="http://schemas.microsoft.com/office/powerpoint/2010/main" val="237204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2</a:t>
            </a:fld>
            <a:endParaRPr lang="en-US"/>
          </a:p>
        </p:txBody>
      </p:sp>
    </p:spTree>
    <p:extLst>
      <p:ext uri="{BB962C8B-B14F-4D97-AF65-F5344CB8AC3E}">
        <p14:creationId xmlns:p14="http://schemas.microsoft.com/office/powerpoint/2010/main" val="350613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13</a:t>
            </a:fld>
            <a:endParaRPr lang="en-US"/>
          </a:p>
        </p:txBody>
      </p:sp>
    </p:spTree>
    <p:extLst>
      <p:ext uri="{BB962C8B-B14F-4D97-AF65-F5344CB8AC3E}">
        <p14:creationId xmlns:p14="http://schemas.microsoft.com/office/powerpoint/2010/main" val="90288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14</a:t>
            </a:fld>
            <a:endParaRPr lang="en-US"/>
          </a:p>
        </p:txBody>
      </p:sp>
    </p:spTree>
    <p:extLst>
      <p:ext uri="{BB962C8B-B14F-4D97-AF65-F5344CB8AC3E}">
        <p14:creationId xmlns:p14="http://schemas.microsoft.com/office/powerpoint/2010/main" val="91240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15</a:t>
            </a:fld>
            <a:endParaRPr lang="en-US"/>
          </a:p>
        </p:txBody>
      </p:sp>
    </p:spTree>
    <p:extLst>
      <p:ext uri="{BB962C8B-B14F-4D97-AF65-F5344CB8AC3E}">
        <p14:creationId xmlns:p14="http://schemas.microsoft.com/office/powerpoint/2010/main" val="332918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16</a:t>
            </a:fld>
            <a:endParaRPr lang="en-US"/>
          </a:p>
        </p:txBody>
      </p:sp>
    </p:spTree>
    <p:extLst>
      <p:ext uri="{BB962C8B-B14F-4D97-AF65-F5344CB8AC3E}">
        <p14:creationId xmlns:p14="http://schemas.microsoft.com/office/powerpoint/2010/main" val="2998720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17</a:t>
            </a:fld>
            <a:endParaRPr lang="en-US"/>
          </a:p>
        </p:txBody>
      </p:sp>
    </p:spTree>
    <p:extLst>
      <p:ext uri="{BB962C8B-B14F-4D97-AF65-F5344CB8AC3E}">
        <p14:creationId xmlns:p14="http://schemas.microsoft.com/office/powerpoint/2010/main" val="154647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18</a:t>
            </a:fld>
            <a:endParaRPr lang="en-US"/>
          </a:p>
        </p:txBody>
      </p:sp>
    </p:spTree>
    <p:extLst>
      <p:ext uri="{BB962C8B-B14F-4D97-AF65-F5344CB8AC3E}">
        <p14:creationId xmlns:p14="http://schemas.microsoft.com/office/powerpoint/2010/main" val="931340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19</a:t>
            </a:fld>
            <a:endParaRPr lang="en-US"/>
          </a:p>
        </p:txBody>
      </p:sp>
    </p:spTree>
    <p:extLst>
      <p:ext uri="{BB962C8B-B14F-4D97-AF65-F5344CB8AC3E}">
        <p14:creationId xmlns:p14="http://schemas.microsoft.com/office/powerpoint/2010/main" val="118533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20</a:t>
            </a:fld>
            <a:endParaRPr lang="en-US"/>
          </a:p>
        </p:txBody>
      </p:sp>
    </p:spTree>
    <p:extLst>
      <p:ext uri="{BB962C8B-B14F-4D97-AF65-F5344CB8AC3E}">
        <p14:creationId xmlns:p14="http://schemas.microsoft.com/office/powerpoint/2010/main" val="77223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21</a:t>
            </a:fld>
            <a:endParaRPr lang="en-US"/>
          </a:p>
        </p:txBody>
      </p:sp>
    </p:spTree>
    <p:extLst>
      <p:ext uri="{BB962C8B-B14F-4D97-AF65-F5344CB8AC3E}">
        <p14:creationId xmlns:p14="http://schemas.microsoft.com/office/powerpoint/2010/main" val="23524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22</a:t>
            </a:fld>
            <a:endParaRPr lang="en-US"/>
          </a:p>
        </p:txBody>
      </p:sp>
    </p:spTree>
    <p:extLst>
      <p:ext uri="{BB962C8B-B14F-4D97-AF65-F5344CB8AC3E}">
        <p14:creationId xmlns:p14="http://schemas.microsoft.com/office/powerpoint/2010/main" val="388680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5</a:t>
            </a:fld>
            <a:endParaRPr lang="en-US"/>
          </a:p>
        </p:txBody>
      </p:sp>
    </p:spTree>
    <p:extLst>
      <p:ext uri="{BB962C8B-B14F-4D97-AF65-F5344CB8AC3E}">
        <p14:creationId xmlns:p14="http://schemas.microsoft.com/office/powerpoint/2010/main" val="2404362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https://www.ndbin.org/assets/4114-17612/medication-prescribed.pdf </a:t>
            </a:r>
          </a:p>
        </p:txBody>
      </p:sp>
      <p:sp>
        <p:nvSpPr>
          <p:cNvPr id="4" name="Slide Number Placeholder 3"/>
          <p:cNvSpPr>
            <a:spLocks noGrp="1"/>
          </p:cNvSpPr>
          <p:nvPr>
            <p:ph type="sldNum" sz="quarter" idx="5"/>
          </p:nvPr>
        </p:nvSpPr>
        <p:spPr/>
        <p:txBody>
          <a:bodyPr/>
          <a:lstStyle/>
          <a:p>
            <a:fld id="{99A54AAB-C0CB-43BB-A121-FBFFD834852A}" type="slidenum">
              <a:rPr lang="en-US" smtClean="0"/>
              <a:t>23</a:t>
            </a:fld>
            <a:endParaRPr lang="en-US"/>
          </a:p>
        </p:txBody>
      </p:sp>
    </p:spTree>
    <p:extLst>
      <p:ext uri="{BB962C8B-B14F-4D97-AF65-F5344CB8AC3E}">
        <p14:creationId xmlns:p14="http://schemas.microsoft.com/office/powerpoint/2010/main" val="517706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https://www.ndbin.org/assets/4114-17612/medication-prescribed.pdf </a:t>
            </a:r>
          </a:p>
        </p:txBody>
      </p:sp>
      <p:sp>
        <p:nvSpPr>
          <p:cNvPr id="4" name="Slide Number Placeholder 3"/>
          <p:cNvSpPr>
            <a:spLocks noGrp="1"/>
          </p:cNvSpPr>
          <p:nvPr>
            <p:ph type="sldNum" sz="quarter" idx="5"/>
          </p:nvPr>
        </p:nvSpPr>
        <p:spPr/>
        <p:txBody>
          <a:bodyPr/>
          <a:lstStyle/>
          <a:p>
            <a:fld id="{99A54AAB-C0CB-43BB-A121-FBFFD834852A}" type="slidenum">
              <a:rPr lang="en-US" smtClean="0"/>
              <a:t>24</a:t>
            </a:fld>
            <a:endParaRPr lang="en-US"/>
          </a:p>
        </p:txBody>
      </p:sp>
    </p:spTree>
    <p:extLst>
      <p:ext uri="{BB962C8B-B14F-4D97-AF65-F5344CB8AC3E}">
        <p14:creationId xmlns:p14="http://schemas.microsoft.com/office/powerpoint/2010/main" val="405283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6</a:t>
            </a:fld>
            <a:endParaRPr lang="en-US"/>
          </a:p>
        </p:txBody>
      </p:sp>
    </p:spTree>
    <p:extLst>
      <p:ext uri="{BB962C8B-B14F-4D97-AF65-F5344CB8AC3E}">
        <p14:creationId xmlns:p14="http://schemas.microsoft.com/office/powerpoint/2010/main" val="113213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7</a:t>
            </a:fld>
            <a:endParaRPr lang="en-US"/>
          </a:p>
        </p:txBody>
      </p:sp>
    </p:spTree>
    <p:extLst>
      <p:ext uri="{BB962C8B-B14F-4D97-AF65-F5344CB8AC3E}">
        <p14:creationId xmlns:p14="http://schemas.microsoft.com/office/powerpoint/2010/main" val="395719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8</a:t>
            </a:fld>
            <a:endParaRPr lang="en-US"/>
          </a:p>
        </p:txBody>
      </p:sp>
    </p:spTree>
    <p:extLst>
      <p:ext uri="{BB962C8B-B14F-4D97-AF65-F5344CB8AC3E}">
        <p14:creationId xmlns:p14="http://schemas.microsoft.com/office/powerpoint/2010/main" val="327792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9</a:t>
            </a:fld>
            <a:endParaRPr lang="en-US"/>
          </a:p>
        </p:txBody>
      </p:sp>
    </p:spTree>
    <p:extLst>
      <p:ext uri="{BB962C8B-B14F-4D97-AF65-F5344CB8AC3E}">
        <p14:creationId xmlns:p14="http://schemas.microsoft.com/office/powerpoint/2010/main" val="263082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10</a:t>
            </a:fld>
            <a:endParaRPr lang="en-US"/>
          </a:p>
        </p:txBody>
      </p:sp>
    </p:spTree>
    <p:extLst>
      <p:ext uri="{BB962C8B-B14F-4D97-AF65-F5344CB8AC3E}">
        <p14:creationId xmlns:p14="http://schemas.microsoft.com/office/powerpoint/2010/main" val="420051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11</a:t>
            </a:fld>
            <a:endParaRPr lang="en-US"/>
          </a:p>
        </p:txBody>
      </p:sp>
    </p:spTree>
    <p:extLst>
      <p:ext uri="{BB962C8B-B14F-4D97-AF65-F5344CB8AC3E}">
        <p14:creationId xmlns:p14="http://schemas.microsoft.com/office/powerpoint/2010/main" val="294654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12</a:t>
            </a:fld>
            <a:endParaRPr lang="en-US"/>
          </a:p>
        </p:txBody>
      </p:sp>
    </p:spTree>
    <p:extLst>
      <p:ext uri="{BB962C8B-B14F-4D97-AF65-F5344CB8AC3E}">
        <p14:creationId xmlns:p14="http://schemas.microsoft.com/office/powerpoint/2010/main" val="3519727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ndbin.org/"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55169"/>
            <a:ext cx="12192000" cy="6968337"/>
            <a:chOff x="0" y="1587"/>
            <a:chExt cx="12192000" cy="6968337"/>
          </a:xfrm>
        </p:grpSpPr>
        <p:sp>
          <p:nvSpPr>
            <p:cNvPr id="8" name="Rectangle 7"/>
            <p:cNvSpPr/>
            <p:nvPr userDrawn="1"/>
          </p:nvSpPr>
          <p:spPr>
            <a:xfrm>
              <a:off x="0" y="111924"/>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002793" y="1036361"/>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02793" y="3916004"/>
            <a:ext cx="8825658" cy="861420"/>
          </a:xfrm>
          <a:prstGeom prst="rect">
            <a:avLst/>
          </a:prstGeo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pic>
        <p:nvPicPr>
          <p:cNvPr id="15" name="Picture 14">
            <a:extLst>
              <a:ext uri="{FF2B5EF4-FFF2-40B4-BE49-F238E27FC236}">
                <a16:creationId xmlns:a16="http://schemas.microsoft.com/office/drawing/2014/main" id="{8B8E0160-3512-4F15-A913-1123D12E67B2}"/>
              </a:ext>
            </a:extLst>
          </p:cNvPr>
          <p:cNvPicPr>
            <a:picLocks noChangeAspect="1"/>
          </p:cNvPicPr>
          <p:nvPr userDrawn="1"/>
        </p:nvPicPr>
        <p:blipFill>
          <a:blip r:embed="rId3"/>
          <a:stretch>
            <a:fillRect/>
          </a:stretch>
        </p:blipFill>
        <p:spPr>
          <a:xfrm>
            <a:off x="754602" y="4763331"/>
            <a:ext cx="11064535" cy="16152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a:prstGeom prst="rect">
            <a:avLst/>
          </a:prstGeo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4/18/2023</a:t>
            </a:fld>
            <a:endParaRPr lang="en-US" dirty="0"/>
          </a:p>
        </p:txBody>
      </p:sp>
      <p:sp>
        <p:nvSpPr>
          <p:cNvPr id="6" name="Footer Placeholder 5"/>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13374" y="-5963"/>
            <a:ext cx="12192000" cy="6863963"/>
            <a:chOff x="-26748" y="-5963"/>
            <a:chExt cx="12192000" cy="6863963"/>
          </a:xfrm>
        </p:grpSpPr>
        <p:sp>
          <p:nvSpPr>
            <p:cNvPr id="11" name="Rectangle 10"/>
            <p:cNvSpPr/>
            <p:nvPr/>
          </p:nvSpPr>
          <p:spPr>
            <a:xfrm>
              <a:off x="-26748"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userDrawn="1"/>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30452" y="268789"/>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26748" y="-5963"/>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09036" y="1107501"/>
            <a:ext cx="8825657" cy="566738"/>
          </a:xfrm>
        </p:spPr>
        <p:txBody>
          <a:bodyPr anchor="b">
            <a:normAutofit/>
          </a:bodyPr>
          <a:lstStyle>
            <a:lvl1pPr algn="l">
              <a:defRPr sz="2400" b="0">
                <a:solidFill>
                  <a:schemeClr val="tx1"/>
                </a:solidFill>
              </a:defRPr>
            </a:lvl1pPr>
          </a:lstStyle>
          <a:p>
            <a:r>
              <a:rPr lang="en-US" dirty="0"/>
              <a:t>Click to edit Master title style</a:t>
            </a:r>
          </a:p>
        </p:txBody>
      </p:sp>
      <p:sp>
        <p:nvSpPr>
          <p:cNvPr id="4" name="Text Placeholder 3"/>
          <p:cNvSpPr>
            <a:spLocks noGrp="1"/>
          </p:cNvSpPr>
          <p:nvPr>
            <p:ph type="body" sz="half" idx="2"/>
          </p:nvPr>
        </p:nvSpPr>
        <p:spPr bwMode="gray">
          <a:xfrm>
            <a:off x="787330" y="2058988"/>
            <a:ext cx="8825656" cy="493712"/>
          </a:xfrm>
          <a:prstGeom prst="rect">
            <a:avLst/>
          </a:prstGeo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4/18/2023</a:t>
            </a:fld>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21" name="Picture 20">
            <a:extLst>
              <a:ext uri="{FF2B5EF4-FFF2-40B4-BE49-F238E27FC236}">
                <a16:creationId xmlns:a16="http://schemas.microsoft.com/office/drawing/2014/main" id="{A3F2E01A-B68C-4D0A-93B4-E0776602BD80}"/>
              </a:ext>
            </a:extLst>
          </p:cNvPr>
          <p:cNvPicPr>
            <a:picLocks noChangeAspect="1"/>
          </p:cNvPicPr>
          <p:nvPr userDrawn="1"/>
        </p:nvPicPr>
        <p:blipFill>
          <a:blip r:embed="rId3"/>
          <a:stretch>
            <a:fillRect/>
          </a:stretch>
        </p:blipFill>
        <p:spPr>
          <a:xfrm>
            <a:off x="809036" y="4919209"/>
            <a:ext cx="10670119" cy="15576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4/18/2023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a:prstGeom prst="rect">
            <a:avLst/>
          </a:prstGeo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a:prstGeom prst="rect">
            <a:avLst/>
          </a:prstGeo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4/18/2023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a:prstGeom prst="rect">
            <a:avLst/>
          </a:prstGeo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4/18/2023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4/18/2023</a:t>
            </a:fld>
            <a:endParaRPr lang="en-US" dirty="0"/>
          </a:p>
        </p:txBody>
      </p:sp>
      <p:sp>
        <p:nvSpPr>
          <p:cNvPr id="8" name="Footer Placeholder 7"/>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4/18/2023</a:t>
            </a:fld>
            <a:endParaRPr lang="en-US" dirty="0"/>
          </a:p>
        </p:txBody>
      </p:sp>
      <p:sp>
        <p:nvSpPr>
          <p:cNvPr id="8" name="Footer Placeholder 7"/>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4/18/2023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4/18/2023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70F2B1-FAB1-4617-867C-20850BCFA8F5}"/>
              </a:ext>
            </a:extLst>
          </p:cNvPr>
          <p:cNvPicPr>
            <a:picLocks noChangeAspect="1"/>
          </p:cNvPicPr>
          <p:nvPr userDrawn="1"/>
        </p:nvPicPr>
        <p:blipFill>
          <a:blip r:embed="rId2"/>
          <a:stretch>
            <a:fillRect/>
          </a:stretch>
        </p:blipFill>
        <p:spPr>
          <a:xfrm>
            <a:off x="8324428" y="5754359"/>
            <a:ext cx="3505504" cy="835224"/>
          </a:xfrm>
          <a:prstGeom prst="rect">
            <a:avLst/>
          </a:prstGeom>
        </p:spPr>
      </p:pic>
      <p:sp>
        <p:nvSpPr>
          <p:cNvPr id="8" name="Title 1">
            <a:extLst>
              <a:ext uri="{FF2B5EF4-FFF2-40B4-BE49-F238E27FC236}">
                <a16:creationId xmlns:a16="http://schemas.microsoft.com/office/drawing/2014/main" id="{6C0FE906-E69E-4663-AC8B-6C79448FBA32}"/>
              </a:ext>
            </a:extLst>
          </p:cNvPr>
          <p:cNvSpPr txBox="1">
            <a:spLocks/>
          </p:cNvSpPr>
          <p:nvPr userDrawn="1"/>
        </p:nvSpPr>
        <p:spPr>
          <a:xfrm>
            <a:off x="1551911" y="2714532"/>
            <a:ext cx="7618722" cy="31559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120000"/>
              </a:lnSpc>
              <a:spcAft>
                <a:spcPts val="0"/>
              </a:spcAft>
              <a:defRPr/>
            </a:pPr>
            <a:r>
              <a:rPr lang="en-US" b="1" dirty="0">
                <a:solidFill>
                  <a:srgbClr val="800000"/>
                </a:solidFill>
                <a:latin typeface="Gill Sans"/>
                <a:cs typeface="Gill Sans"/>
              </a:rPr>
              <a:t>Contact us today!</a:t>
            </a:r>
          </a:p>
          <a:p>
            <a:pPr algn="l" fontAlgn="auto">
              <a:lnSpc>
                <a:spcPct val="120000"/>
              </a:lnSpc>
              <a:spcAft>
                <a:spcPts val="0"/>
              </a:spcAft>
              <a:defRPr/>
            </a:pPr>
            <a:r>
              <a:rPr lang="en-US" dirty="0">
                <a:latin typeface="Palatino"/>
                <a:cs typeface="Palatino"/>
              </a:rPr>
              <a:t>855.866.1884</a:t>
            </a:r>
          </a:p>
          <a:p>
            <a:pPr algn="l" fontAlgn="auto">
              <a:lnSpc>
                <a:spcPct val="120000"/>
              </a:lnSpc>
              <a:spcAft>
                <a:spcPts val="0"/>
              </a:spcAft>
              <a:defRPr/>
            </a:pPr>
            <a:r>
              <a:rPr lang="en-US" dirty="0">
                <a:latin typeface="Palatino"/>
                <a:cs typeface="Palatino"/>
                <a:hlinkClick r:id="rId3"/>
              </a:rPr>
              <a:t>www.ndbin.org</a:t>
            </a:r>
            <a:endParaRPr lang="en-US" dirty="0">
              <a:latin typeface="Palatino"/>
              <a:cs typeface="Palatino"/>
            </a:endParaRPr>
          </a:p>
          <a:p>
            <a:pPr algn="l" fontAlgn="auto">
              <a:lnSpc>
                <a:spcPct val="120000"/>
              </a:lnSpc>
              <a:spcAft>
                <a:spcPts val="0"/>
              </a:spcAft>
              <a:defRPr/>
            </a:pPr>
            <a:endParaRPr lang="en-US" dirty="0">
              <a:latin typeface="Palatino"/>
              <a:cs typeface="Palatino"/>
            </a:endParaRPr>
          </a:p>
        </p:txBody>
      </p:sp>
      <p:sp>
        <p:nvSpPr>
          <p:cNvPr id="9" name="Rectangle 8">
            <a:extLst>
              <a:ext uri="{FF2B5EF4-FFF2-40B4-BE49-F238E27FC236}">
                <a16:creationId xmlns:a16="http://schemas.microsoft.com/office/drawing/2014/main" id="{7553F2D9-8D49-4151-86B0-BC9C58C18565}"/>
              </a:ext>
            </a:extLst>
          </p:cNvPr>
          <p:cNvSpPr>
            <a:spLocks noChangeArrowheads="1"/>
          </p:cNvSpPr>
          <p:nvPr userDrawn="1"/>
        </p:nvSpPr>
        <p:spPr bwMode="auto">
          <a:xfrm>
            <a:off x="7293347" y="5440477"/>
            <a:ext cx="20621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eaLnBrk="1" hangingPunct="1">
              <a:lnSpc>
                <a:spcPct val="90000"/>
              </a:lnSpc>
              <a:buFont typeface="Arial" pitchFamily="34" charset="0"/>
              <a:buNone/>
              <a:defRPr/>
            </a:pPr>
            <a:r>
              <a:rPr lang="en-US" altLang="en-US" sz="1600" dirty="0">
                <a:latin typeface="Palatino" charset="0"/>
              </a:rPr>
              <a:t>Funded by:</a:t>
            </a: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p:txBody>
      </p:sp>
      <p:pic>
        <p:nvPicPr>
          <p:cNvPr id="11" name="Picture 10">
            <a:extLst>
              <a:ext uri="{FF2B5EF4-FFF2-40B4-BE49-F238E27FC236}">
                <a16:creationId xmlns:a16="http://schemas.microsoft.com/office/drawing/2014/main" id="{8EE9F9DA-0ED1-4720-8E6E-10485CEC134D}"/>
              </a:ext>
            </a:extLst>
          </p:cNvPr>
          <p:cNvPicPr>
            <a:picLocks noChangeAspect="1"/>
          </p:cNvPicPr>
          <p:nvPr userDrawn="1"/>
        </p:nvPicPr>
        <p:blipFill>
          <a:blip r:embed="rId4"/>
          <a:stretch>
            <a:fillRect/>
          </a:stretch>
        </p:blipFill>
        <p:spPr>
          <a:xfrm>
            <a:off x="3668720" y="187921"/>
            <a:ext cx="4485813" cy="2492118"/>
          </a:xfrm>
          <a:prstGeom prst="rect">
            <a:avLst/>
          </a:prstGeom>
        </p:spPr>
      </p:pic>
    </p:spTree>
    <p:extLst>
      <p:ext uri="{BB962C8B-B14F-4D97-AF65-F5344CB8AC3E}">
        <p14:creationId xmlns:p14="http://schemas.microsoft.com/office/powerpoint/2010/main" val="132824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1154954" y="2514723"/>
            <a:ext cx="8761413" cy="3416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B20712A-F861-4AB0-A754-4F5A2033CD4B}" type="datetimeFigureOut">
              <a:rPr lang="en-US" dirty="0"/>
              <a:t>4/18/2023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D6EDA1-60A6-4306-B986-883005D040FD}"/>
              </a:ext>
            </a:extLst>
          </p:cNvPr>
          <p:cNvSpPr/>
          <p:nvPr userDrawn="1"/>
        </p:nvSpPr>
        <p:spPr bwMode="auto">
          <a:xfrm flipV="1">
            <a:off x="0" y="1163639"/>
            <a:ext cx="12219517" cy="46037"/>
          </a:xfrm>
          <a:prstGeom prst="rect">
            <a:avLst/>
          </a:prstGeom>
          <a:solidFill>
            <a:srgbClr val="E78E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09600" y="1778000"/>
            <a:ext cx="11277600"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B9D379AE-4EE4-4B9A-A3CB-E2ACB9782D5B}"/>
              </a:ext>
            </a:extLst>
          </p:cNvPr>
          <p:cNvSpPr>
            <a:spLocks noGrp="1"/>
          </p:cNvSpPr>
          <p:nvPr>
            <p:ph type="sldNum" sz="quarter" idx="12"/>
          </p:nvPr>
        </p:nvSpPr>
        <p:spPr>
          <a:xfrm>
            <a:off x="4536017" y="6356351"/>
            <a:ext cx="2844800" cy="365125"/>
          </a:xfrm>
          <a:prstGeom prst="rect">
            <a:avLst/>
          </a:prstGeom>
        </p:spPr>
        <p:txBody>
          <a:bodyPr/>
          <a:lstStyle>
            <a:lvl1pPr>
              <a:defRPr/>
            </a:lvl1pPr>
          </a:lstStyle>
          <a:p>
            <a:pPr>
              <a:defRPr/>
            </a:pPr>
            <a:fld id="{00E53919-0CF4-4716-BDF6-FF4C9BDED620}" type="slidenum">
              <a:rPr lang="en-US" altLang="en-US"/>
              <a:pPr>
                <a:defRPr/>
              </a:pPr>
              <a:t>‹#›</a:t>
            </a:fld>
            <a:endParaRPr lang="en-US" altLang="en-US"/>
          </a:p>
        </p:txBody>
      </p:sp>
    </p:spTree>
    <p:extLst>
      <p:ext uri="{BB962C8B-B14F-4D97-AF65-F5344CB8AC3E}">
        <p14:creationId xmlns:p14="http://schemas.microsoft.com/office/powerpoint/2010/main" val="3838444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09600" y="1701800"/>
            <a:ext cx="10972800" cy="471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42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284277" y="2632166"/>
            <a:ext cx="4351023" cy="2283823"/>
          </a:xfrm>
        </p:spPr>
        <p:txBody>
          <a:bodyPr anchor="ct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a:prstGeom prst="rect">
            <a:avLst/>
          </a:prstGeom>
        </p:spPr>
        <p:txBody>
          <a:bodyPr anchor="ctr">
            <a:normAutofit/>
          </a:bodyPr>
          <a:lstStyle>
            <a:lvl1pPr marL="0" indent="0" algn="l">
              <a:buNone/>
              <a:defRPr sz="2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4/18/2023</a:t>
            </a:fld>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1" name="Picture 20">
            <a:extLst>
              <a:ext uri="{FF2B5EF4-FFF2-40B4-BE49-F238E27FC236}">
                <a16:creationId xmlns:a16="http://schemas.microsoft.com/office/drawing/2014/main" id="{91502E4D-6B76-4313-B685-5D8921B9C687}"/>
              </a:ext>
            </a:extLst>
          </p:cNvPr>
          <p:cNvPicPr>
            <a:picLocks noChangeAspect="1"/>
          </p:cNvPicPr>
          <p:nvPr userDrawn="1"/>
        </p:nvPicPr>
        <p:blipFill>
          <a:blip r:embed="rId3"/>
          <a:stretch>
            <a:fillRect/>
          </a:stretch>
        </p:blipFill>
        <p:spPr>
          <a:xfrm>
            <a:off x="739035" y="402165"/>
            <a:ext cx="5027287" cy="27929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sz="half" idx="1"/>
          </p:nvPr>
        </p:nvSpPr>
        <p:spPr>
          <a:xfrm>
            <a:off x="1151368" y="2603500"/>
            <a:ext cx="4828744" cy="3416301"/>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4/18/2023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Text Placeholder 2"/>
          <p:cNvSpPr>
            <a:spLocks noGrp="1"/>
          </p:cNvSpPr>
          <p:nvPr>
            <p:ph type="body" idx="1"/>
          </p:nvPr>
        </p:nvSpPr>
        <p:spPr>
          <a:xfrm>
            <a:off x="1154954" y="2636063"/>
            <a:ext cx="4825158"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4/18/2023</a:t>
            </a:fld>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Content Placeholder 2">
            <a:extLst>
              <a:ext uri="{FF2B5EF4-FFF2-40B4-BE49-F238E27FC236}">
                <a16:creationId xmlns:a16="http://schemas.microsoft.com/office/drawing/2014/main" id="{3C8F74D4-1F26-4893-9E03-2FAC26678515}"/>
              </a:ext>
            </a:extLst>
          </p:cNvPr>
          <p:cNvSpPr>
            <a:spLocks noGrp="1"/>
          </p:cNvSpPr>
          <p:nvPr>
            <p:ph idx="1"/>
          </p:nvPr>
        </p:nvSpPr>
        <p:spPr>
          <a:xfrm>
            <a:off x="1154954" y="2514723"/>
            <a:ext cx="8761413" cy="3416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C4FB43ED-6D4E-4AA7-9FF0-669B0946DB51}"/>
              </a:ext>
            </a:extLst>
          </p:cNvPr>
          <p:cNvPicPr>
            <a:picLocks noChangeAspect="1"/>
          </p:cNvPicPr>
          <p:nvPr userDrawn="1"/>
        </p:nvPicPr>
        <p:blipFill>
          <a:blip r:embed="rId2"/>
          <a:stretch>
            <a:fillRect/>
          </a:stretch>
        </p:blipFill>
        <p:spPr>
          <a:xfrm>
            <a:off x="9916367" y="5931023"/>
            <a:ext cx="2054530" cy="74987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Title 1">
            <a:extLst>
              <a:ext uri="{FF2B5EF4-FFF2-40B4-BE49-F238E27FC236}">
                <a16:creationId xmlns:a16="http://schemas.microsoft.com/office/drawing/2014/main" id="{39A91A57-B1D2-474B-86F8-439F00DCDEDC}"/>
              </a:ext>
            </a:extLst>
          </p:cNvPr>
          <p:cNvSpPr>
            <a:spLocks noGrp="1"/>
          </p:cNvSpPr>
          <p:nvPr>
            <p:ph type="title"/>
          </p:nvPr>
        </p:nvSpPr>
        <p:spPr>
          <a:xfrm>
            <a:off x="551273" y="414520"/>
            <a:ext cx="8761413" cy="728480"/>
          </a:xfrm>
        </p:spPr>
        <p:txBody>
          <a:bodyPr/>
          <a:lstStyle>
            <a:lvl1pPr>
              <a:defRPr sz="4400">
                <a:solidFill>
                  <a:schemeClr val="tx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5F272CE9-DA47-47A5-B42B-9049EDED4129}"/>
              </a:ext>
            </a:extLst>
          </p:cNvPr>
          <p:cNvSpPr>
            <a:spLocks noGrp="1"/>
          </p:cNvSpPr>
          <p:nvPr>
            <p:ph idx="1"/>
          </p:nvPr>
        </p:nvSpPr>
        <p:spPr>
          <a:xfrm>
            <a:off x="782092" y="1884408"/>
            <a:ext cx="8761413" cy="4095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3AFB4795-EECC-4E91-9EF1-6F106503F659}"/>
              </a:ext>
            </a:extLst>
          </p:cNvPr>
          <p:cNvCxnSpPr/>
          <p:nvPr userDrawn="1"/>
        </p:nvCxnSpPr>
        <p:spPr>
          <a:xfrm>
            <a:off x="0" y="1269507"/>
            <a:ext cx="12192000" cy="0"/>
          </a:xfrm>
          <a:prstGeom prst="line">
            <a:avLst/>
          </a:prstGeom>
          <a:ln w="76200">
            <a:solidFill>
              <a:srgbClr val="BA2006"/>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Title 1">
            <a:extLst>
              <a:ext uri="{FF2B5EF4-FFF2-40B4-BE49-F238E27FC236}">
                <a16:creationId xmlns:a16="http://schemas.microsoft.com/office/drawing/2014/main" id="{39A91A57-B1D2-474B-86F8-439F00DCDEDC}"/>
              </a:ext>
            </a:extLst>
          </p:cNvPr>
          <p:cNvSpPr>
            <a:spLocks noGrp="1"/>
          </p:cNvSpPr>
          <p:nvPr>
            <p:ph type="title"/>
          </p:nvPr>
        </p:nvSpPr>
        <p:spPr>
          <a:xfrm>
            <a:off x="551273" y="414520"/>
            <a:ext cx="8761413" cy="728480"/>
          </a:xfrm>
        </p:spPr>
        <p:txBody>
          <a:bodyPr/>
          <a:lstStyle>
            <a:lvl1pPr>
              <a:defRPr sz="4400">
                <a:solidFill>
                  <a:schemeClr val="tx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5F272CE9-DA47-47A5-B42B-9049EDED4129}"/>
              </a:ext>
            </a:extLst>
          </p:cNvPr>
          <p:cNvSpPr>
            <a:spLocks noGrp="1"/>
          </p:cNvSpPr>
          <p:nvPr>
            <p:ph idx="1"/>
          </p:nvPr>
        </p:nvSpPr>
        <p:spPr>
          <a:xfrm>
            <a:off x="782092" y="1884408"/>
            <a:ext cx="8761413" cy="4095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3AFB4795-EECC-4E91-9EF1-6F106503F659}"/>
              </a:ext>
            </a:extLst>
          </p:cNvPr>
          <p:cNvCxnSpPr/>
          <p:nvPr userDrawn="1"/>
        </p:nvCxnSpPr>
        <p:spPr>
          <a:xfrm>
            <a:off x="0" y="1269507"/>
            <a:ext cx="12192000" cy="0"/>
          </a:xfrm>
          <a:prstGeom prst="line">
            <a:avLst/>
          </a:prstGeom>
          <a:ln w="76200">
            <a:solidFill>
              <a:srgbClr val="BA2006"/>
            </a:solidFill>
          </a:ln>
        </p:spPr>
        <p:style>
          <a:lnRef idx="1">
            <a:schemeClr val="accent2"/>
          </a:lnRef>
          <a:fillRef idx="0">
            <a:schemeClr val="accent2"/>
          </a:fillRef>
          <a:effectRef idx="0">
            <a:schemeClr val="accent2"/>
          </a:effectRef>
          <a:fontRef idx="minor">
            <a:schemeClr val="tx1"/>
          </a:fontRef>
        </p:style>
      </p:cxnSp>
      <p:pic>
        <p:nvPicPr>
          <p:cNvPr id="11" name="Picture 10">
            <a:extLst>
              <a:ext uri="{FF2B5EF4-FFF2-40B4-BE49-F238E27FC236}">
                <a16:creationId xmlns:a16="http://schemas.microsoft.com/office/drawing/2014/main" id="{28C59975-7885-454B-8D25-4373FB24B754}"/>
              </a:ext>
            </a:extLst>
          </p:cNvPr>
          <p:cNvPicPr>
            <a:picLocks noChangeAspect="1"/>
          </p:cNvPicPr>
          <p:nvPr userDrawn="1"/>
        </p:nvPicPr>
        <p:blipFill>
          <a:blip r:embed="rId2"/>
          <a:stretch>
            <a:fillRect/>
          </a:stretch>
        </p:blipFill>
        <p:spPr>
          <a:xfrm>
            <a:off x="9978086" y="5980114"/>
            <a:ext cx="2054530" cy="749873"/>
          </a:xfrm>
          <a:prstGeom prst="rect">
            <a:avLst/>
          </a:prstGeom>
        </p:spPr>
      </p:pic>
    </p:spTree>
    <p:extLst>
      <p:ext uri="{BB962C8B-B14F-4D97-AF65-F5344CB8AC3E}">
        <p14:creationId xmlns:p14="http://schemas.microsoft.com/office/powerpoint/2010/main" val="243731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3600" b="0"/>
            </a:lvl1pPr>
          </a:lstStyle>
          <a:p>
            <a:r>
              <a:rPr lang="en-US" dirty="0"/>
              <a:t>Click to edit Master title style</a:t>
            </a:r>
          </a:p>
        </p:txBody>
      </p:sp>
      <p:sp>
        <p:nvSpPr>
          <p:cNvPr id="3" name="Content Placeholder 2"/>
          <p:cNvSpPr>
            <a:spLocks noGrp="1"/>
          </p:cNvSpPr>
          <p:nvPr>
            <p:ph idx="1"/>
          </p:nvPr>
        </p:nvSpPr>
        <p:spPr>
          <a:xfrm>
            <a:off x="5781146" y="1447800"/>
            <a:ext cx="5190065" cy="4572000"/>
          </a:xfrm>
          <a:prstGeom prst="rect">
            <a:avLst/>
          </a:prstGeo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a:prstGeom prst="rect">
            <a:avLst/>
          </a:prstGeo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4/18/2023</a:t>
            </a:fld>
            <a:endParaRPr lang="en-US" dirty="0"/>
          </a:p>
        </p:txBody>
      </p:sp>
      <p:sp>
        <p:nvSpPr>
          <p:cNvPr id="6" name="Footer Placeholder 5"/>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userDrawn="1"/>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4095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4/18/2023</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6" r:id="rId8"/>
    <p:sldLayoutId id="2147483656" r:id="rId9"/>
    <p:sldLayoutId id="2147483668" r:id="rId10"/>
    <p:sldLayoutId id="2147483667" r:id="rId11"/>
    <p:sldLayoutId id="2147483661" r:id="rId12"/>
    <p:sldLayoutId id="2147483664" r:id="rId13"/>
    <p:sldLayoutId id="2147483662" r:id="rId14"/>
    <p:sldLayoutId id="2147483669" r:id="rId15"/>
    <p:sldLayoutId id="2147483670" r:id="rId16"/>
    <p:sldLayoutId id="2147483658" r:id="rId17"/>
    <p:sldLayoutId id="2147483659" r:id="rId18"/>
    <p:sldLayoutId id="2147483674" r:id="rId19"/>
    <p:sldLayoutId id="2147483677" r:id="rId20"/>
    <p:sldLayoutId id="2147483678" r:id="rId21"/>
  </p:sldLayoutIdLst>
  <p:hf sldNum="0" hdr="0" ftr="0" dt="0"/>
  <p:txStyles>
    <p:titleStyle>
      <a:lvl1pPr algn="l" defTabSz="457200" rtl="0" eaLnBrk="1" latinLnBrk="0" hangingPunct="1">
        <a:spcBef>
          <a:spcPct val="0"/>
        </a:spcBef>
        <a:buNone/>
        <a:defRPr sz="4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pxhere.com/en/photo/58546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ebenglish.se/unit-9-daily-routine/?ak_action=reject_mobi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pixabay.com/en/nap-rest-outside-relax-enjoy-141284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yourfashion6.blogspot.com/2011/05/men-sunglasses-2011-models.html" TargetMode="External"/><Relationship Id="rId5" Type="http://schemas.openxmlformats.org/officeDocument/2006/relationships/image" Target="../media/image16.jpg"/><Relationship Id="rId4" Type="http://schemas.openxmlformats.org/officeDocument/2006/relationships/hyperlink" Target="https://www.pexels.com/photo/woman-using-headphones-339465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pexels.com/photo/bullet-journal-planner-weekly-97032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rosieshappymusings.blogspot.co.uk/2016/04/6-never-fail-decluttering-tip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pxhere.com/en/photo/161686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flickr.com/photos/lwr/321460854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208413&amp;picture=sleeping-woma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thuocdantoc.vn/benh/bac-si-nu-kham-benh-tr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pexels.com/photo/exhausted-female-student-sleeping-at-table-in-library-380811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ndbin.org/events/webinar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und.qualtrics.com/jfe/form/SV_4VHbkIQBf4AVtFX" TargetMode="External"/><Relationship Id="rId4" Type="http://schemas.openxmlformats.org/officeDocument/2006/relationships/hyperlink" Target="https://youtu.be/y684Pg3W_B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pxfuel.com/en/free-photo-xsey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innaturale.com/un-europeo-su-quattro-salta-un-pasto-perche-non-ha-temp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pngall.com/slow-png/download/6816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1"/><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rawpixel.com/search/melancho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9D79-7AA3-448F-8071-2F0FB8D8A195}"/>
              </a:ext>
            </a:extLst>
          </p:cNvPr>
          <p:cNvSpPr>
            <a:spLocks noGrp="1"/>
          </p:cNvSpPr>
          <p:nvPr>
            <p:ph type="ctrTitle"/>
          </p:nvPr>
        </p:nvSpPr>
        <p:spPr/>
        <p:txBody>
          <a:bodyPr/>
          <a:lstStyle/>
          <a:p>
            <a:r>
              <a:rPr lang="en-US" dirty="0"/>
              <a:t>Fatigue </a:t>
            </a:r>
            <a:br>
              <a:rPr lang="en-US" dirty="0"/>
            </a:br>
            <a:endParaRPr lang="en-US" dirty="0"/>
          </a:p>
        </p:txBody>
      </p:sp>
      <p:sp>
        <p:nvSpPr>
          <p:cNvPr id="3" name="Subtitle 2">
            <a:extLst>
              <a:ext uri="{FF2B5EF4-FFF2-40B4-BE49-F238E27FC236}">
                <a16:creationId xmlns:a16="http://schemas.microsoft.com/office/drawing/2014/main" id="{298A8420-A92F-4A19-9BF7-5D431FD21768}"/>
              </a:ext>
            </a:extLst>
          </p:cNvPr>
          <p:cNvSpPr>
            <a:spLocks noGrp="1"/>
          </p:cNvSpPr>
          <p:nvPr>
            <p:ph type="subTitle" idx="1"/>
          </p:nvPr>
        </p:nvSpPr>
        <p:spPr/>
        <p:txBody>
          <a:bodyPr/>
          <a:lstStyle/>
          <a:p>
            <a:r>
              <a:rPr lang="en-US" dirty="0"/>
              <a:t>Following a brain injury </a:t>
            </a:r>
          </a:p>
        </p:txBody>
      </p:sp>
    </p:spTree>
    <p:extLst>
      <p:ext uri="{BB962C8B-B14F-4D97-AF65-F5344CB8AC3E}">
        <p14:creationId xmlns:p14="http://schemas.microsoft.com/office/powerpoint/2010/main" val="420136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What to Look For..</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Increased forgetfulness</a:t>
            </a:r>
          </a:p>
        </p:txBody>
      </p:sp>
    </p:spTree>
    <p:extLst>
      <p:ext uri="{BB962C8B-B14F-4D97-AF65-F5344CB8AC3E}">
        <p14:creationId xmlns:p14="http://schemas.microsoft.com/office/powerpoint/2010/main" val="188034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What to Look For..</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Lack of motivation and interest</a:t>
            </a:r>
          </a:p>
        </p:txBody>
      </p:sp>
      <p:pic>
        <p:nvPicPr>
          <p:cNvPr id="3" name="Picture 2">
            <a:extLst>
              <a:ext uri="{FF2B5EF4-FFF2-40B4-BE49-F238E27FC236}">
                <a16:creationId xmlns:a16="http://schemas.microsoft.com/office/drawing/2014/main" id="{9C007B25-6C4E-452F-BAAF-8CDBC431E5A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48635" y="3362482"/>
            <a:ext cx="4312645" cy="2903847"/>
          </a:xfrm>
          <a:prstGeom prst="rect">
            <a:avLst/>
          </a:prstGeom>
        </p:spPr>
      </p:pic>
    </p:spTree>
    <p:extLst>
      <p:ext uri="{BB962C8B-B14F-4D97-AF65-F5344CB8AC3E}">
        <p14:creationId xmlns:p14="http://schemas.microsoft.com/office/powerpoint/2010/main" val="98119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Organize routines around the times of day you feel your best</a:t>
            </a:r>
          </a:p>
        </p:txBody>
      </p:sp>
      <p:pic>
        <p:nvPicPr>
          <p:cNvPr id="5" name="Picture 4">
            <a:extLst>
              <a:ext uri="{FF2B5EF4-FFF2-40B4-BE49-F238E27FC236}">
                <a16:creationId xmlns:a16="http://schemas.microsoft.com/office/drawing/2014/main" id="{70592860-7B4E-4EBA-9950-4D1B5DB41FA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38500" y="3064949"/>
            <a:ext cx="5715000" cy="3309938"/>
          </a:xfrm>
          <a:prstGeom prst="rect">
            <a:avLst/>
          </a:prstGeom>
        </p:spPr>
      </p:pic>
    </p:spTree>
    <p:extLst>
      <p:ext uri="{BB962C8B-B14F-4D97-AF65-F5344CB8AC3E}">
        <p14:creationId xmlns:p14="http://schemas.microsoft.com/office/powerpoint/2010/main" val="166521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When you first start feeling tired, STOP and REST!</a:t>
            </a:r>
          </a:p>
        </p:txBody>
      </p:sp>
      <p:pic>
        <p:nvPicPr>
          <p:cNvPr id="5" name="Picture 4">
            <a:extLst>
              <a:ext uri="{FF2B5EF4-FFF2-40B4-BE49-F238E27FC236}">
                <a16:creationId xmlns:a16="http://schemas.microsoft.com/office/drawing/2014/main" id="{760205B4-BFEA-448E-82EF-ADD23AB770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36934" y="2772433"/>
            <a:ext cx="5506571" cy="3671047"/>
          </a:xfrm>
          <a:prstGeom prst="rect">
            <a:avLst/>
          </a:prstGeom>
        </p:spPr>
      </p:pic>
    </p:spTree>
    <p:extLst>
      <p:ext uri="{BB962C8B-B14F-4D97-AF65-F5344CB8AC3E}">
        <p14:creationId xmlns:p14="http://schemas.microsoft.com/office/powerpoint/2010/main" val="97851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a:xfrm>
            <a:off x="782092" y="1884408"/>
            <a:ext cx="10880990" cy="4095706"/>
          </a:xfrm>
        </p:spPr>
        <p:txBody>
          <a:bodyPr/>
          <a:lstStyle/>
          <a:p>
            <a:r>
              <a:rPr lang="en-US" dirty="0"/>
              <a:t>Reduce exposure to bright lights and loud noises</a:t>
            </a:r>
          </a:p>
        </p:txBody>
      </p:sp>
      <p:pic>
        <p:nvPicPr>
          <p:cNvPr id="5" name="Picture 4">
            <a:extLst>
              <a:ext uri="{FF2B5EF4-FFF2-40B4-BE49-F238E27FC236}">
                <a16:creationId xmlns:a16="http://schemas.microsoft.com/office/drawing/2014/main" id="{E858604E-FB2C-403A-A660-64E6882FD64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69586" y="2617187"/>
            <a:ext cx="3886200" cy="3886200"/>
          </a:xfrm>
          <a:prstGeom prst="rect">
            <a:avLst/>
          </a:prstGeom>
        </p:spPr>
      </p:pic>
      <p:pic>
        <p:nvPicPr>
          <p:cNvPr id="7" name="Picture 6">
            <a:extLst>
              <a:ext uri="{FF2B5EF4-FFF2-40B4-BE49-F238E27FC236}">
                <a16:creationId xmlns:a16="http://schemas.microsoft.com/office/drawing/2014/main" id="{E411E99B-53ED-4699-98D9-20E0C243CE1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8918" y="2617187"/>
            <a:ext cx="5715000" cy="3800475"/>
          </a:xfrm>
          <a:prstGeom prst="rect">
            <a:avLst/>
          </a:prstGeom>
        </p:spPr>
      </p:pic>
    </p:spTree>
    <p:extLst>
      <p:ext uri="{BB962C8B-B14F-4D97-AF65-F5344CB8AC3E}">
        <p14:creationId xmlns:p14="http://schemas.microsoft.com/office/powerpoint/2010/main" val="394545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a:xfrm>
            <a:off x="782092" y="1884408"/>
            <a:ext cx="8761413" cy="1109804"/>
          </a:xfrm>
        </p:spPr>
        <p:txBody>
          <a:bodyPr/>
          <a:lstStyle/>
          <a:p>
            <a:r>
              <a:rPr lang="en-US" dirty="0"/>
              <a:t>Schedule rest periods throughout your day</a:t>
            </a:r>
          </a:p>
        </p:txBody>
      </p:sp>
      <p:pic>
        <p:nvPicPr>
          <p:cNvPr id="5" name="Picture 4">
            <a:extLst>
              <a:ext uri="{FF2B5EF4-FFF2-40B4-BE49-F238E27FC236}">
                <a16:creationId xmlns:a16="http://schemas.microsoft.com/office/drawing/2014/main" id="{398BDBC4-26E3-4D14-AF39-39DA4D8C4B2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80329" y="2855259"/>
            <a:ext cx="5154196" cy="3429000"/>
          </a:xfrm>
          <a:prstGeom prst="rect">
            <a:avLst/>
          </a:prstGeom>
        </p:spPr>
      </p:pic>
    </p:spTree>
    <p:extLst>
      <p:ext uri="{BB962C8B-B14F-4D97-AF65-F5344CB8AC3E}">
        <p14:creationId xmlns:p14="http://schemas.microsoft.com/office/powerpoint/2010/main" val="392813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Keep your home and work environments uncluttered </a:t>
            </a:r>
          </a:p>
        </p:txBody>
      </p:sp>
      <p:pic>
        <p:nvPicPr>
          <p:cNvPr id="5" name="Picture 4">
            <a:extLst>
              <a:ext uri="{FF2B5EF4-FFF2-40B4-BE49-F238E27FC236}">
                <a16:creationId xmlns:a16="http://schemas.microsoft.com/office/drawing/2014/main" id="{1AF21E86-173C-4D35-BA1A-69FD8DD7314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77046" y="2785528"/>
            <a:ext cx="7038415" cy="3524829"/>
          </a:xfrm>
          <a:prstGeom prst="rect">
            <a:avLst/>
          </a:prstGeom>
        </p:spPr>
      </p:pic>
    </p:spTree>
    <p:extLst>
      <p:ext uri="{BB962C8B-B14F-4D97-AF65-F5344CB8AC3E}">
        <p14:creationId xmlns:p14="http://schemas.microsoft.com/office/powerpoint/2010/main" val="93282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Use assistive technology/mechanical aids</a:t>
            </a:r>
          </a:p>
        </p:txBody>
      </p:sp>
      <p:pic>
        <p:nvPicPr>
          <p:cNvPr id="1026" name="Picture 2" descr="North Dakota Assistive - Homepage">
            <a:extLst>
              <a:ext uri="{FF2B5EF4-FFF2-40B4-BE49-F238E27FC236}">
                <a16:creationId xmlns:a16="http://schemas.microsoft.com/office/drawing/2014/main" id="{72923A77-BEE8-4DB0-95A0-374048C50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177" y="3347460"/>
            <a:ext cx="5717241" cy="203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8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Reduce stress</a:t>
            </a:r>
          </a:p>
        </p:txBody>
      </p:sp>
      <p:pic>
        <p:nvPicPr>
          <p:cNvPr id="5" name="Picture 4">
            <a:extLst>
              <a:ext uri="{FF2B5EF4-FFF2-40B4-BE49-F238E27FC236}">
                <a16:creationId xmlns:a16="http://schemas.microsoft.com/office/drawing/2014/main" id="{8ECC372C-898B-4974-9FCA-7D4FF5B22A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05082" y="2058294"/>
            <a:ext cx="5478101" cy="3747934"/>
          </a:xfrm>
          <a:prstGeom prst="rect">
            <a:avLst/>
          </a:prstGeom>
        </p:spPr>
      </p:pic>
    </p:spTree>
    <p:extLst>
      <p:ext uri="{BB962C8B-B14F-4D97-AF65-F5344CB8AC3E}">
        <p14:creationId xmlns:p14="http://schemas.microsoft.com/office/powerpoint/2010/main" val="29853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Avoid or limit alcohol use</a:t>
            </a:r>
          </a:p>
        </p:txBody>
      </p:sp>
      <p:pic>
        <p:nvPicPr>
          <p:cNvPr id="5" name="Picture 4">
            <a:extLst>
              <a:ext uri="{FF2B5EF4-FFF2-40B4-BE49-F238E27FC236}">
                <a16:creationId xmlns:a16="http://schemas.microsoft.com/office/drawing/2014/main" id="{F9A94AE1-DD45-492B-9792-68426CDE04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35188" y="2626658"/>
            <a:ext cx="3675529" cy="3675529"/>
          </a:xfrm>
          <a:prstGeom prst="rect">
            <a:avLst/>
          </a:prstGeom>
        </p:spPr>
      </p:pic>
    </p:spTree>
    <p:extLst>
      <p:ext uri="{BB962C8B-B14F-4D97-AF65-F5344CB8AC3E}">
        <p14:creationId xmlns:p14="http://schemas.microsoft.com/office/powerpoint/2010/main" val="121633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07F547-9A0F-46A6-A2B2-3D7D142F8C69}"/>
              </a:ext>
            </a:extLst>
          </p:cNvPr>
          <p:cNvSpPr>
            <a:spLocks noGrp="1"/>
          </p:cNvSpPr>
          <p:nvPr>
            <p:ph type="title"/>
          </p:nvPr>
        </p:nvSpPr>
        <p:spPr/>
        <p:txBody>
          <a:bodyPr/>
          <a:lstStyle/>
          <a:p>
            <a:r>
              <a:rPr lang="en-US" dirty="0"/>
              <a:t>Defining Fatigue</a:t>
            </a:r>
          </a:p>
        </p:txBody>
      </p:sp>
      <p:sp>
        <p:nvSpPr>
          <p:cNvPr id="7" name="Content Placeholder 6">
            <a:extLst>
              <a:ext uri="{FF2B5EF4-FFF2-40B4-BE49-F238E27FC236}">
                <a16:creationId xmlns:a16="http://schemas.microsoft.com/office/drawing/2014/main" id="{790E3688-31A6-4A7F-84B5-6F411F622ED8}"/>
              </a:ext>
            </a:extLst>
          </p:cNvPr>
          <p:cNvSpPr>
            <a:spLocks noGrp="1"/>
          </p:cNvSpPr>
          <p:nvPr>
            <p:ph idx="1"/>
          </p:nvPr>
        </p:nvSpPr>
        <p:spPr>
          <a:xfrm>
            <a:off x="428813" y="2751429"/>
            <a:ext cx="8761413" cy="3416300"/>
          </a:xfrm>
        </p:spPr>
        <p:txBody>
          <a:bodyPr>
            <a:normAutofit/>
          </a:bodyPr>
          <a:lstStyle/>
          <a:p>
            <a:r>
              <a:rPr lang="en-US" dirty="0"/>
              <a:t>Fatigue is a continual state of mental tiredness. Fatigue can occur after physical activity but most commonly after mental activity</a:t>
            </a:r>
          </a:p>
        </p:txBody>
      </p:sp>
      <p:pic>
        <p:nvPicPr>
          <p:cNvPr id="2" name="Picture 1">
            <a:extLst>
              <a:ext uri="{FF2B5EF4-FFF2-40B4-BE49-F238E27FC236}">
                <a16:creationId xmlns:a16="http://schemas.microsoft.com/office/drawing/2014/main" id="{6E061641-5813-4432-AC8B-517E6E34CDB0}"/>
              </a:ext>
            </a:extLst>
          </p:cNvPr>
          <p:cNvPicPr>
            <a:picLocks noChangeAspect="1"/>
          </p:cNvPicPr>
          <p:nvPr/>
        </p:nvPicPr>
        <p:blipFill>
          <a:blip r:embed="rId3"/>
          <a:stretch>
            <a:fillRect/>
          </a:stretch>
        </p:blipFill>
        <p:spPr>
          <a:xfrm>
            <a:off x="6755228" y="506143"/>
            <a:ext cx="1908837" cy="2026750"/>
          </a:xfrm>
          <a:prstGeom prst="rect">
            <a:avLst/>
          </a:prstGeom>
        </p:spPr>
      </p:pic>
    </p:spTree>
    <p:extLst>
      <p:ext uri="{BB962C8B-B14F-4D97-AF65-F5344CB8AC3E}">
        <p14:creationId xmlns:p14="http://schemas.microsoft.com/office/powerpoint/2010/main" val="3617453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Ensure you are getting plenty of sleep</a:t>
            </a:r>
          </a:p>
        </p:txBody>
      </p:sp>
      <p:pic>
        <p:nvPicPr>
          <p:cNvPr id="5" name="Picture 4">
            <a:extLst>
              <a:ext uri="{FF2B5EF4-FFF2-40B4-BE49-F238E27FC236}">
                <a16:creationId xmlns:a16="http://schemas.microsoft.com/office/drawing/2014/main" id="{8226DEBC-B6C4-4954-8EDB-F773C4A96E2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69340" y="2720787"/>
            <a:ext cx="5385547" cy="3590365"/>
          </a:xfrm>
          <a:prstGeom prst="rect">
            <a:avLst/>
          </a:prstGeom>
        </p:spPr>
      </p:pic>
    </p:spTree>
    <p:extLst>
      <p:ext uri="{BB962C8B-B14F-4D97-AF65-F5344CB8AC3E}">
        <p14:creationId xmlns:p14="http://schemas.microsoft.com/office/powerpoint/2010/main" val="372286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Talk to your provider about the role medication can play in fatigue</a:t>
            </a:r>
          </a:p>
        </p:txBody>
      </p:sp>
      <p:pic>
        <p:nvPicPr>
          <p:cNvPr id="5" name="Picture 4">
            <a:extLst>
              <a:ext uri="{FF2B5EF4-FFF2-40B4-BE49-F238E27FC236}">
                <a16:creationId xmlns:a16="http://schemas.microsoft.com/office/drawing/2014/main" id="{6145E143-2673-4F4E-AE5C-8061BB8BEF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33482" y="2954474"/>
            <a:ext cx="5325035" cy="3543090"/>
          </a:xfrm>
          <a:prstGeom prst="rect">
            <a:avLst/>
          </a:prstGeom>
        </p:spPr>
      </p:pic>
    </p:spTree>
    <p:extLst>
      <p:ext uri="{BB962C8B-B14F-4D97-AF65-F5344CB8AC3E}">
        <p14:creationId xmlns:p14="http://schemas.microsoft.com/office/powerpoint/2010/main" val="126965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sz="4000" dirty="0"/>
              <a:t>Accommodations for Fatigue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Talk to your provider if your fatigue effects your daily functioning</a:t>
            </a:r>
          </a:p>
        </p:txBody>
      </p:sp>
      <p:pic>
        <p:nvPicPr>
          <p:cNvPr id="5" name="Picture 4">
            <a:extLst>
              <a:ext uri="{FF2B5EF4-FFF2-40B4-BE49-F238E27FC236}">
                <a16:creationId xmlns:a16="http://schemas.microsoft.com/office/drawing/2014/main" id="{0F013D40-FFB2-4376-B585-C2B1FCB7177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88391" y="3121212"/>
            <a:ext cx="5215218" cy="3476812"/>
          </a:xfrm>
          <a:prstGeom prst="rect">
            <a:avLst/>
          </a:prstGeom>
        </p:spPr>
      </p:pic>
    </p:spTree>
    <p:extLst>
      <p:ext uri="{BB962C8B-B14F-4D97-AF65-F5344CB8AC3E}">
        <p14:creationId xmlns:p14="http://schemas.microsoft.com/office/powerpoint/2010/main" val="120016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692C-312E-4AFF-85B4-9E4FEDAD4A8B}"/>
              </a:ext>
            </a:extLst>
          </p:cNvPr>
          <p:cNvSpPr>
            <a:spLocks noGrp="1"/>
          </p:cNvSpPr>
          <p:nvPr>
            <p:ph type="title"/>
          </p:nvPr>
        </p:nvSpPr>
        <p:spPr/>
        <p:txBody>
          <a:bodyPr/>
          <a:lstStyle/>
          <a:p>
            <a:r>
              <a:rPr lang="en-US" dirty="0"/>
              <a:t>NDBIN Fatigue Resources </a:t>
            </a:r>
          </a:p>
        </p:txBody>
      </p:sp>
      <p:pic>
        <p:nvPicPr>
          <p:cNvPr id="6" name="Content Placeholder 5">
            <a:extLst>
              <a:ext uri="{FF2B5EF4-FFF2-40B4-BE49-F238E27FC236}">
                <a16:creationId xmlns:a16="http://schemas.microsoft.com/office/drawing/2014/main" id="{FD1DB02D-2F6D-45AB-B7D7-5DA037D30917}"/>
              </a:ext>
            </a:extLst>
          </p:cNvPr>
          <p:cNvPicPr>
            <a:picLocks noGrp="1" noChangeAspect="1"/>
          </p:cNvPicPr>
          <p:nvPr>
            <p:ph idx="1"/>
          </p:nvPr>
        </p:nvPicPr>
        <p:blipFill>
          <a:blip r:embed="rId3"/>
          <a:stretch>
            <a:fillRect/>
          </a:stretch>
        </p:blipFill>
        <p:spPr>
          <a:xfrm>
            <a:off x="1745973" y="1470211"/>
            <a:ext cx="7841451" cy="504778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2991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692C-312E-4AFF-85B4-9E4FEDAD4A8B}"/>
              </a:ext>
            </a:extLst>
          </p:cNvPr>
          <p:cNvSpPr>
            <a:spLocks noGrp="1"/>
          </p:cNvSpPr>
          <p:nvPr>
            <p:ph type="title"/>
          </p:nvPr>
        </p:nvSpPr>
        <p:spPr/>
        <p:txBody>
          <a:bodyPr/>
          <a:lstStyle/>
          <a:p>
            <a:r>
              <a:rPr lang="en-US" dirty="0"/>
              <a:t>NDBIN Fatigue Resources </a:t>
            </a:r>
          </a:p>
        </p:txBody>
      </p:sp>
      <p:sp>
        <p:nvSpPr>
          <p:cNvPr id="4" name="Content Placeholder 3">
            <a:extLst>
              <a:ext uri="{FF2B5EF4-FFF2-40B4-BE49-F238E27FC236}">
                <a16:creationId xmlns:a16="http://schemas.microsoft.com/office/drawing/2014/main" id="{D9174378-869C-4641-B7DA-D61160694097}"/>
              </a:ext>
            </a:extLst>
          </p:cNvPr>
          <p:cNvSpPr>
            <a:spLocks noGrp="1"/>
          </p:cNvSpPr>
          <p:nvPr>
            <p:ph idx="1"/>
          </p:nvPr>
        </p:nvSpPr>
        <p:spPr/>
        <p:txBody>
          <a:bodyPr>
            <a:normAutofit fontScale="85000" lnSpcReduction="20000"/>
          </a:bodyPr>
          <a:lstStyle/>
          <a:p>
            <a:r>
              <a:rPr lang="en-US" dirty="0">
                <a:hlinkClick r:id="rId3"/>
              </a:rPr>
              <a:t>https://www.ndbin.org/events/webinars</a:t>
            </a:r>
            <a:endParaRPr lang="en-US" dirty="0"/>
          </a:p>
          <a:p>
            <a:endParaRPr lang="en-US" dirty="0"/>
          </a:p>
          <a:p>
            <a:r>
              <a:rPr lang="en-US" b="1" dirty="0"/>
              <a:t>Fatigue Pie</a:t>
            </a:r>
            <a:br>
              <a:rPr lang="en-US" dirty="0"/>
            </a:br>
            <a:r>
              <a:rPr lang="en-US" dirty="0"/>
              <a:t>December 4, 2019</a:t>
            </a:r>
            <a:br>
              <a:rPr lang="en-US" dirty="0"/>
            </a:br>
            <a:r>
              <a:rPr lang="en-US" dirty="0"/>
              <a:t>Rebecca Quinn, LMSW, CBIST</a:t>
            </a:r>
            <a:br>
              <a:rPr lang="en-US" dirty="0"/>
            </a:br>
            <a:r>
              <a:rPr lang="en-US" dirty="0"/>
              <a:t>Rebecca is the Program Director for the NDBIN and is considered the statewide expert on brain injury. She explained the barriers fatigue causes to individuals with brain injury and strategies to help overcome those barriers.</a:t>
            </a:r>
            <a:br>
              <a:rPr lang="en-US" dirty="0"/>
            </a:br>
            <a:r>
              <a:rPr lang="en-US" u="sng" dirty="0">
                <a:hlinkClick r:id="rId4"/>
              </a:rPr>
              <a:t>Recording</a:t>
            </a:r>
            <a:r>
              <a:rPr lang="en-US" dirty="0"/>
              <a:t> | </a:t>
            </a:r>
            <a:r>
              <a:rPr lang="en-US" u="sng" dirty="0">
                <a:hlinkClick r:id="rId5"/>
              </a:rPr>
              <a:t>CEU Request</a:t>
            </a:r>
            <a:endParaRPr lang="en-US" dirty="0"/>
          </a:p>
          <a:p>
            <a:endParaRPr lang="en-US" dirty="0"/>
          </a:p>
        </p:txBody>
      </p:sp>
    </p:spTree>
    <p:extLst>
      <p:ext uri="{BB962C8B-B14F-4D97-AF65-F5344CB8AC3E}">
        <p14:creationId xmlns:p14="http://schemas.microsoft.com/office/powerpoint/2010/main" val="428467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79D75BA-26A2-47E3-B4BA-3DBD44788CFE}"/>
              </a:ext>
            </a:extLst>
          </p:cNvPr>
          <p:cNvSpPr>
            <a:spLocks noGrp="1"/>
          </p:cNvSpPr>
          <p:nvPr>
            <p:ph type="title"/>
          </p:nvPr>
        </p:nvSpPr>
        <p:spPr>
          <a:xfrm>
            <a:off x="885825" y="217488"/>
            <a:ext cx="8229600" cy="1143000"/>
          </a:xfrm>
        </p:spPr>
        <p:txBody>
          <a:bodyPr/>
          <a:lstStyle/>
          <a:p>
            <a:pPr algn="l"/>
            <a:r>
              <a:rPr lang="en-US" altLang="en-US" dirty="0"/>
              <a:t>Primary vs Secondary Causes</a:t>
            </a:r>
          </a:p>
        </p:txBody>
      </p:sp>
      <p:sp>
        <p:nvSpPr>
          <p:cNvPr id="30723" name="Text Placeholder 3">
            <a:extLst>
              <a:ext uri="{FF2B5EF4-FFF2-40B4-BE49-F238E27FC236}">
                <a16:creationId xmlns:a16="http://schemas.microsoft.com/office/drawing/2014/main" id="{CDC2A482-8FC2-478E-B5E5-33C0FCB875AA}"/>
              </a:ext>
            </a:extLst>
          </p:cNvPr>
          <p:cNvSpPr>
            <a:spLocks noGrp="1"/>
          </p:cNvSpPr>
          <p:nvPr>
            <p:ph type="body" sz="quarter" idx="11"/>
          </p:nvPr>
        </p:nvSpPr>
        <p:spPr>
          <a:xfrm>
            <a:off x="885825" y="2109515"/>
            <a:ext cx="3276600" cy="4229100"/>
          </a:xfrm>
        </p:spPr>
        <p:txBody>
          <a:bodyPr/>
          <a:lstStyle/>
          <a:p>
            <a:pPr marL="0" indent="0">
              <a:buNone/>
            </a:pPr>
            <a:r>
              <a:rPr lang="en-US" altLang="en-US" b="1" dirty="0">
                <a:latin typeface="Calibri" panose="020F0502020204030204" pitchFamily="34" charset="0"/>
                <a:cs typeface="Calibri" panose="020F0502020204030204" pitchFamily="34" charset="0"/>
              </a:rPr>
              <a:t>Primary Causes</a:t>
            </a:r>
          </a:p>
          <a:p>
            <a:pPr marL="0" indent="0">
              <a:buNone/>
            </a:pPr>
            <a:r>
              <a:rPr lang="en-US" altLang="en-US" sz="2400" dirty="0">
                <a:latin typeface="Calibri" panose="020F0502020204030204" pitchFamily="34" charset="0"/>
                <a:cs typeface="Calibri" panose="020F0502020204030204" pitchFamily="34" charset="0"/>
              </a:rPr>
              <a:t>Directly from injury to parts of the brain controlling arousal, attention, and response</a:t>
            </a:r>
          </a:p>
        </p:txBody>
      </p:sp>
      <p:sp>
        <p:nvSpPr>
          <p:cNvPr id="30724" name="TextBox 5">
            <a:extLst>
              <a:ext uri="{FF2B5EF4-FFF2-40B4-BE49-F238E27FC236}">
                <a16:creationId xmlns:a16="http://schemas.microsoft.com/office/drawing/2014/main" id="{ABC0C021-B667-4853-8FB7-E81B287C3F75}"/>
              </a:ext>
            </a:extLst>
          </p:cNvPr>
          <p:cNvSpPr txBox="1">
            <a:spLocks noChangeArrowheads="1"/>
          </p:cNvSpPr>
          <p:nvPr/>
        </p:nvSpPr>
        <p:spPr bwMode="auto">
          <a:xfrm>
            <a:off x="5421966" y="2274887"/>
            <a:ext cx="3781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t>Secondary Causes</a:t>
            </a:r>
          </a:p>
          <a:p>
            <a:pPr>
              <a:spcBef>
                <a:spcPct val="0"/>
              </a:spcBef>
              <a:buFontTx/>
              <a:buNone/>
            </a:pPr>
            <a:r>
              <a:rPr lang="en-US" altLang="en-US" sz="2400" dirty="0"/>
              <a:t>Factors that exacerbate fatigue such as:</a:t>
            </a:r>
          </a:p>
          <a:p>
            <a:pPr>
              <a:spcBef>
                <a:spcPct val="0"/>
              </a:spcBef>
              <a:buFontTx/>
              <a:buNone/>
            </a:pPr>
            <a:endParaRPr lang="en-US" altLang="en-US" dirty="0"/>
          </a:p>
          <a:p>
            <a:pPr>
              <a:spcBef>
                <a:spcPct val="0"/>
              </a:spcBef>
              <a:buFontTx/>
              <a:buNone/>
            </a:pPr>
            <a:endParaRPr lang="en-US" altLang="en-US" dirty="0"/>
          </a:p>
        </p:txBody>
      </p:sp>
      <p:pic>
        <p:nvPicPr>
          <p:cNvPr id="30725" name="Picture 6">
            <a:extLst>
              <a:ext uri="{FF2B5EF4-FFF2-40B4-BE49-F238E27FC236}">
                <a16:creationId xmlns:a16="http://schemas.microsoft.com/office/drawing/2014/main" id="{BC51F4B7-A1B1-45CE-B0F9-4645D08E6B36}"/>
              </a:ext>
            </a:extLst>
          </p:cNvPr>
          <p:cNvPicPr>
            <a:picLocks noChangeAspect="1"/>
          </p:cNvPicPr>
          <p:nvPr/>
        </p:nvPicPr>
        <p:blipFill>
          <a:blip r:embed="rId2">
            <a:extLst>
              <a:ext uri="{28A0092B-C50C-407E-A947-70E740481C1C}">
                <a14:useLocalDpi xmlns:a14="http://schemas.microsoft.com/office/drawing/2010/main" val="0"/>
              </a:ext>
            </a:extLst>
          </a:blip>
          <a:srcRect t="52037"/>
          <a:stretch>
            <a:fillRect/>
          </a:stretch>
        </p:blipFill>
        <p:spPr bwMode="auto">
          <a:xfrm>
            <a:off x="558613" y="4319587"/>
            <a:ext cx="32766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a:extLst>
              <a:ext uri="{FF2B5EF4-FFF2-40B4-BE49-F238E27FC236}">
                <a16:creationId xmlns:a16="http://schemas.microsoft.com/office/drawing/2014/main" id="{B7A5A420-4A5F-455B-BC77-F364148C8C0F}"/>
              </a:ext>
            </a:extLst>
          </p:cNvPr>
          <p:cNvGraphicFramePr/>
          <p:nvPr>
            <p:extLst>
              <p:ext uri="{D42A27DB-BD31-4B8C-83A1-F6EECF244321}">
                <p14:modId xmlns:p14="http://schemas.microsoft.com/office/powerpoint/2010/main" val="2514978648"/>
              </p:ext>
            </p:extLst>
          </p:nvPr>
        </p:nvGraphicFramePr>
        <p:xfrm>
          <a:off x="7312679" y="3040876"/>
          <a:ext cx="4476751" cy="3297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9768F221-1DC9-412F-8E9B-8D3451C1216B}"/>
              </a:ext>
            </a:extLst>
          </p:cNvPr>
          <p:cNvSpPr>
            <a:spLocks noGrp="1"/>
          </p:cNvSpPr>
          <p:nvPr>
            <p:ph type="title"/>
          </p:nvPr>
        </p:nvSpPr>
        <p:spPr>
          <a:xfrm>
            <a:off x="670860" y="867238"/>
            <a:ext cx="9486152" cy="728480"/>
          </a:xfrm>
        </p:spPr>
        <p:txBody>
          <a:bodyPr/>
          <a:lstStyle/>
          <a:p>
            <a:r>
              <a:rPr lang="en-US" altLang="en-US" dirty="0"/>
              <a:t>Common After Brain Injury</a:t>
            </a:r>
          </a:p>
        </p:txBody>
      </p:sp>
      <p:sp>
        <p:nvSpPr>
          <p:cNvPr id="24579" name="Content Placeholder 1">
            <a:extLst>
              <a:ext uri="{FF2B5EF4-FFF2-40B4-BE49-F238E27FC236}">
                <a16:creationId xmlns:a16="http://schemas.microsoft.com/office/drawing/2014/main" id="{051FBC14-2395-4EF5-9C85-80F9F8DEA0FD}"/>
              </a:ext>
            </a:extLst>
          </p:cNvPr>
          <p:cNvSpPr>
            <a:spLocks noGrp="1"/>
          </p:cNvSpPr>
          <p:nvPr>
            <p:ph sz="quarter" idx="10"/>
          </p:nvPr>
        </p:nvSpPr>
        <p:spPr>
          <a:xfrm>
            <a:off x="392487" y="2356970"/>
            <a:ext cx="8637587" cy="4711700"/>
          </a:xfrm>
        </p:spPr>
        <p:txBody>
          <a:bodyPr>
            <a:normAutofit fontScale="92500" lnSpcReduction="20000"/>
          </a:bodyPr>
          <a:lstStyle/>
          <a:p>
            <a:r>
              <a:rPr lang="en-US" altLang="en-US" sz="4000" dirty="0"/>
              <a:t>Studies show as many as 70% of individuals with brain injury complain of fatigue.</a:t>
            </a:r>
          </a:p>
          <a:p>
            <a:r>
              <a:rPr lang="en-US" altLang="en-US" sz="4000" dirty="0"/>
              <a:t>Often called the MOST debilitating consequence, but it’s not always understood.</a:t>
            </a:r>
          </a:p>
          <a:p>
            <a:r>
              <a:rPr lang="en-US" altLang="en-US" sz="4000" dirty="0"/>
              <a:t>Check out our Webinar Wednesday called: Fatigue Pie for more information!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What to Look For..</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Withdrawn, short answers</a:t>
            </a:r>
          </a:p>
        </p:txBody>
      </p:sp>
    </p:spTree>
    <p:extLst>
      <p:ext uri="{BB962C8B-B14F-4D97-AF65-F5344CB8AC3E}">
        <p14:creationId xmlns:p14="http://schemas.microsoft.com/office/powerpoint/2010/main" val="319393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What to Look For..</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a:xfrm>
            <a:off x="1154953" y="2559547"/>
            <a:ext cx="8761413" cy="3416300"/>
          </a:xfrm>
        </p:spPr>
        <p:txBody>
          <a:bodyPr/>
          <a:lstStyle/>
          <a:p>
            <a:r>
              <a:rPr lang="en-US" dirty="0"/>
              <a:t>Slowed responses/thinking</a:t>
            </a:r>
          </a:p>
        </p:txBody>
      </p:sp>
      <p:pic>
        <p:nvPicPr>
          <p:cNvPr id="3" name="Picture 2">
            <a:extLst>
              <a:ext uri="{FF2B5EF4-FFF2-40B4-BE49-F238E27FC236}">
                <a16:creationId xmlns:a16="http://schemas.microsoft.com/office/drawing/2014/main" id="{34D93C42-A40F-434E-A10D-2F7EFDC106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54027" y="3429000"/>
            <a:ext cx="4434671" cy="2958072"/>
          </a:xfrm>
          <a:prstGeom prst="rect">
            <a:avLst/>
          </a:prstGeom>
        </p:spPr>
      </p:pic>
    </p:spTree>
    <p:extLst>
      <p:ext uri="{BB962C8B-B14F-4D97-AF65-F5344CB8AC3E}">
        <p14:creationId xmlns:p14="http://schemas.microsoft.com/office/powerpoint/2010/main" val="295481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What to Look For..</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Loss of appetite</a:t>
            </a:r>
          </a:p>
        </p:txBody>
      </p:sp>
      <p:pic>
        <p:nvPicPr>
          <p:cNvPr id="6" name="Picture 5">
            <a:extLst>
              <a:ext uri="{FF2B5EF4-FFF2-40B4-BE49-F238E27FC236}">
                <a16:creationId xmlns:a16="http://schemas.microsoft.com/office/drawing/2014/main" id="{2FA8358B-86C9-41C6-9905-7D0B8D2316F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38164" y="2514723"/>
            <a:ext cx="4688541" cy="3223372"/>
          </a:xfrm>
          <a:prstGeom prst="rect">
            <a:avLst/>
          </a:prstGeom>
        </p:spPr>
      </p:pic>
    </p:spTree>
    <p:extLst>
      <p:ext uri="{BB962C8B-B14F-4D97-AF65-F5344CB8AC3E}">
        <p14:creationId xmlns:p14="http://schemas.microsoft.com/office/powerpoint/2010/main" val="95602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What to Look For..</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a:xfrm>
            <a:off x="1154954" y="2514723"/>
            <a:ext cx="8761413" cy="1528359"/>
          </a:xfrm>
        </p:spPr>
        <p:txBody>
          <a:bodyPr/>
          <a:lstStyle/>
          <a:p>
            <a:r>
              <a:rPr lang="en-US" dirty="0"/>
              <a:t>Slower movement and speech (dull tone)</a:t>
            </a:r>
          </a:p>
          <a:p>
            <a:pPr marL="0" indent="0">
              <a:buNone/>
            </a:pPr>
            <a:endParaRPr lang="en-US" dirty="0"/>
          </a:p>
        </p:txBody>
      </p:sp>
      <p:pic>
        <p:nvPicPr>
          <p:cNvPr id="6" name="Picture 5">
            <a:extLst>
              <a:ext uri="{FF2B5EF4-FFF2-40B4-BE49-F238E27FC236}">
                <a16:creationId xmlns:a16="http://schemas.microsoft.com/office/drawing/2014/main" id="{22B2A082-9FEF-4226-933E-59539912CA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76165" y="3151095"/>
            <a:ext cx="3052482" cy="3052482"/>
          </a:xfrm>
          <a:prstGeom prst="rect">
            <a:avLst/>
          </a:prstGeom>
        </p:spPr>
      </p:pic>
    </p:spTree>
    <p:extLst>
      <p:ext uri="{BB962C8B-B14F-4D97-AF65-F5344CB8AC3E}">
        <p14:creationId xmlns:p14="http://schemas.microsoft.com/office/powerpoint/2010/main" val="94151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What to Look For..</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Irritability, anxiety, crying episodes</a:t>
            </a:r>
          </a:p>
        </p:txBody>
      </p:sp>
      <p:pic>
        <p:nvPicPr>
          <p:cNvPr id="3" name="Picture 2">
            <a:extLst>
              <a:ext uri="{FF2B5EF4-FFF2-40B4-BE49-F238E27FC236}">
                <a16:creationId xmlns:a16="http://schemas.microsoft.com/office/drawing/2014/main" id="{7049335A-1099-4A5E-9660-63AF3B21C3F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62640" y="3429000"/>
            <a:ext cx="2288748" cy="3066922"/>
          </a:xfrm>
          <a:prstGeom prst="rect">
            <a:avLst/>
          </a:prstGeom>
        </p:spPr>
      </p:pic>
    </p:spTree>
    <p:extLst>
      <p:ext uri="{BB962C8B-B14F-4D97-AF65-F5344CB8AC3E}">
        <p14:creationId xmlns:p14="http://schemas.microsoft.com/office/powerpoint/2010/main" val="3744090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680</TotalTime>
  <Words>424</Words>
  <Application>Microsoft Office PowerPoint</Application>
  <PresentationFormat>Widescreen</PresentationFormat>
  <Paragraphs>83</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Century Gothic</vt:lpstr>
      <vt:lpstr>Gill Sans</vt:lpstr>
      <vt:lpstr>Palatino</vt:lpstr>
      <vt:lpstr>Wingdings 3</vt:lpstr>
      <vt:lpstr>Ion Boardroom</vt:lpstr>
      <vt:lpstr>Fatigue  </vt:lpstr>
      <vt:lpstr>Defining Fatigue</vt:lpstr>
      <vt:lpstr>Primary vs Secondary Causes</vt:lpstr>
      <vt:lpstr>Common After Brain Injury</vt:lpstr>
      <vt:lpstr>What to Look For..</vt:lpstr>
      <vt:lpstr>What to Look For..</vt:lpstr>
      <vt:lpstr>What to Look For..</vt:lpstr>
      <vt:lpstr>What to Look For..</vt:lpstr>
      <vt:lpstr>What to Look For..</vt:lpstr>
      <vt:lpstr>What to Look For..</vt:lpstr>
      <vt:lpstr>What to Look For..</vt:lpstr>
      <vt:lpstr>Accommodations for Fatigue </vt:lpstr>
      <vt:lpstr>Accommodations for Fatigue </vt:lpstr>
      <vt:lpstr>Accommodations for Fatigue </vt:lpstr>
      <vt:lpstr>Accommodations for Fatigue </vt:lpstr>
      <vt:lpstr>Accommodations for Fatigue </vt:lpstr>
      <vt:lpstr>Accommodations for Fatigue </vt:lpstr>
      <vt:lpstr>Accommodations for Fatigue </vt:lpstr>
      <vt:lpstr>Accommodations for Fatigue </vt:lpstr>
      <vt:lpstr>Accommodations for Fatigue </vt:lpstr>
      <vt:lpstr>Accommodations for Fatigue </vt:lpstr>
      <vt:lpstr>Accommodations for Fatigue </vt:lpstr>
      <vt:lpstr>NDBIN Fatigue Resources </vt:lpstr>
      <vt:lpstr>NDBIN Fatigue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PREVENTION</dc:title>
  <dc:creator>Amber Buzick</dc:creator>
  <cp:lastModifiedBy>Endres, Carly</cp:lastModifiedBy>
  <cp:revision>56</cp:revision>
  <dcterms:created xsi:type="dcterms:W3CDTF">2021-02-18T14:47:47Z</dcterms:created>
  <dcterms:modified xsi:type="dcterms:W3CDTF">2023-04-18T20:30:35Z</dcterms:modified>
</cp:coreProperties>
</file>