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593" r:id="rId2"/>
    <p:sldId id="594" r:id="rId3"/>
    <p:sldId id="595" r:id="rId4"/>
    <p:sldId id="49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89853" autoAdjust="0"/>
  </p:normalViewPr>
  <p:slideViewPr>
    <p:cSldViewPr snapToGrid="0">
      <p:cViewPr varScale="1">
        <p:scale>
          <a:sx n="77" d="100"/>
          <a:sy n="77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E477-2987-405B-A85F-3173693F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7ECC-C467-4598-A682-124F2FBA8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goal is an observable and measurable end-result that you intend to achieve or accomplish. A well-planned goal also includes some sort of timeframe.</a:t>
            </a:r>
          </a:p>
        </p:txBody>
      </p:sp>
    </p:spTree>
    <p:extLst>
      <p:ext uri="{BB962C8B-B14F-4D97-AF65-F5344CB8AC3E}">
        <p14:creationId xmlns:p14="http://schemas.microsoft.com/office/powerpoint/2010/main" val="159561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E64B-FE8B-420E-B873-91596770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1F330-C598-4799-BD54-F813C6F883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87" y="2514723"/>
            <a:ext cx="3222811" cy="41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4219-674D-40B5-82F9-D0995124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CC1A-E693-4D33-91C8-86DB8577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71" y="3079499"/>
            <a:ext cx="8761413" cy="3416300"/>
          </a:xfrm>
        </p:spPr>
        <p:txBody>
          <a:bodyPr/>
          <a:lstStyle/>
          <a:p>
            <a:r>
              <a:rPr lang="en-US" dirty="0"/>
              <a:t>SMART Goals Log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3EBFB-B27E-4D10-9E33-07C09ECFB9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05" y="1421456"/>
            <a:ext cx="4224130" cy="44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1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489</TotalTime>
  <Words>36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Definition of Goals</vt:lpstr>
      <vt:lpstr>SMART Goal Development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43</cp:revision>
  <dcterms:created xsi:type="dcterms:W3CDTF">2021-02-18T14:47:47Z</dcterms:created>
  <dcterms:modified xsi:type="dcterms:W3CDTF">2023-07-18T19:24:10Z</dcterms:modified>
</cp:coreProperties>
</file>