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543" r:id="rId2"/>
    <p:sldId id="544" r:id="rId3"/>
    <p:sldId id="507" r:id="rId4"/>
    <p:sldId id="548" r:id="rId5"/>
    <p:sldId id="571" r:id="rId6"/>
    <p:sldId id="572" r:id="rId7"/>
    <p:sldId id="582" r:id="rId8"/>
    <p:sldId id="573" r:id="rId9"/>
    <p:sldId id="592" r:id="rId10"/>
    <p:sldId id="564" r:id="rId11"/>
    <p:sldId id="594" r:id="rId12"/>
    <p:sldId id="595" r:id="rId13"/>
    <p:sldId id="596" r:id="rId14"/>
    <p:sldId id="597" r:id="rId15"/>
    <p:sldId id="4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1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6EDA1-60A6-4306-B986-883005D040FD}"/>
              </a:ext>
            </a:extLst>
          </p:cNvPr>
          <p:cNvSpPr/>
          <p:nvPr userDrawn="1"/>
        </p:nvSpPr>
        <p:spPr bwMode="auto">
          <a:xfrm flipV="1">
            <a:off x="0" y="1163639"/>
            <a:ext cx="12219517" cy="46037"/>
          </a:xfrm>
          <a:prstGeom prst="rect">
            <a:avLst/>
          </a:prstGeom>
          <a:solidFill>
            <a:srgbClr val="E78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778000"/>
            <a:ext cx="11277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9D379AE-4EE4-4B9A-A3CB-E2ACB97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6017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3919-0CF4-4716-BDF6-FF4C9BDED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44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  <p:sldLayoutId id="214748367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alchemyexperience.co.uk/product/mindful-breathing-exercis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ikist.com/free-photo-smnj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atisfyingretirement.blogspot.com/2016/11/aging-top-9-to-do-list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asterpedi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Jigsaw_puzzle_01_by_Scout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ublicdomainpictures.net/view-image.php?image=363738&amp;picture=signpost-giving-direc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sh-project.eu/funding-and-budgeting-a-pop-up-sho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anguageonthemove.com/does-multilingualism-cause-temper-tantru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atalyst.org/reports/interrupting-sexism-workplace-m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Impulsivity/Inhibition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Impulsivity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-&gt; </a:t>
            </a:r>
            <a:r>
              <a:rPr lang="en-US" dirty="0">
                <a:solidFill>
                  <a:srgbClr val="FFC000"/>
                </a:solidFill>
              </a:rPr>
              <a:t>Think</a:t>
            </a:r>
            <a:r>
              <a:rPr lang="en-US" dirty="0"/>
              <a:t> -&gt; </a:t>
            </a:r>
            <a:r>
              <a:rPr lang="en-US" dirty="0">
                <a:solidFill>
                  <a:srgbClr val="00B050"/>
                </a:solidFill>
              </a:rPr>
              <a:t>Act! </a:t>
            </a:r>
          </a:p>
          <a:p>
            <a:r>
              <a:rPr lang="en-US" dirty="0"/>
              <a:t>When you notice yourself acting on the first thing that pops into your mind,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count to 3 </a:t>
            </a:r>
            <a:r>
              <a:rPr lang="en-US" dirty="0"/>
              <a:t>while you think about the </a:t>
            </a:r>
            <a:r>
              <a:rPr lang="en-US" b="1" dirty="0"/>
              <a:t>possible outcomes </a:t>
            </a:r>
            <a:r>
              <a:rPr lang="en-US" dirty="0"/>
              <a:t>of what you are about to do</a:t>
            </a:r>
          </a:p>
        </p:txBody>
      </p:sp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Impulsivity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breathing techniques such as breathing in through your nose, hold your breath for 6 seconds, and then breathe out through your mouth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CA5ED-FECC-4A52-B059-EEF37B3CA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7022" y="3541058"/>
            <a:ext cx="3005664" cy="30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Impulsivity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39" y="1472032"/>
            <a:ext cx="10880990" cy="4095706"/>
          </a:xfrm>
        </p:spPr>
        <p:txBody>
          <a:bodyPr>
            <a:noAutofit/>
          </a:bodyPr>
          <a:lstStyle/>
          <a:p>
            <a:r>
              <a:rPr lang="en-US" sz="4000" dirty="0"/>
              <a:t>If you find yourself disrupting conversations, try:</a:t>
            </a:r>
          </a:p>
          <a:p>
            <a:pPr lvl="1"/>
            <a:r>
              <a:rPr lang="en-US" sz="4000" dirty="0"/>
              <a:t>silently repeating the question(s) to yourself before offering an answer and/or…</a:t>
            </a:r>
          </a:p>
          <a:p>
            <a:pPr lvl="1"/>
            <a:r>
              <a:rPr lang="en-US" sz="4000" dirty="0"/>
              <a:t>bring a notepad with you to write down your thoughts as they pop into your head</a:t>
            </a:r>
          </a:p>
        </p:txBody>
      </p:sp>
    </p:spTree>
    <p:extLst>
      <p:ext uri="{BB962C8B-B14F-4D97-AF65-F5344CB8AC3E}">
        <p14:creationId xmlns:p14="http://schemas.microsoft.com/office/powerpoint/2010/main" val="394545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Impulsivity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1109804"/>
          </a:xfrm>
        </p:spPr>
        <p:txBody>
          <a:bodyPr/>
          <a:lstStyle/>
          <a:p>
            <a:r>
              <a:rPr lang="en-US" dirty="0"/>
              <a:t>Take frequent physical brain breaks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2CF75-84CF-4025-BDEA-BEE37A49D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7052" y="2994212"/>
            <a:ext cx="4983899" cy="33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Impulsivity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step-by-step instructions or create a checklist to help yourself complete tasks or 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29108-8102-408A-8B75-5CAD456FC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5493" y="3429000"/>
            <a:ext cx="2680447" cy="2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Impulsivity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13" y="2751429"/>
            <a:ext cx="8761413" cy="3416300"/>
          </a:xfrm>
        </p:spPr>
        <p:txBody>
          <a:bodyPr>
            <a:normAutofit/>
          </a:bodyPr>
          <a:lstStyle/>
          <a:p>
            <a:r>
              <a:rPr lang="en-US" dirty="0"/>
              <a:t>Impulsivity is the conscious or unconscious inability to suppress or refrain from engaging in an action or thought.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5D8C1-7E07-4E21-BE77-364EA58A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761" y="603745"/>
            <a:ext cx="1607442" cy="2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79D75BA-26A2-47E3-B4BA-3DBD4478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217488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Very Common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87BF3-3684-4ABB-B107-B4247CFD3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513" y="2214188"/>
            <a:ext cx="11277600" cy="4229100"/>
          </a:xfrm>
        </p:spPr>
        <p:txBody>
          <a:bodyPr>
            <a:normAutofit/>
          </a:bodyPr>
          <a:lstStyle/>
          <a:p>
            <a:r>
              <a:rPr lang="en-US" sz="4000" dirty="0"/>
              <a:t>Problems with impulsivity are very common in individuals with brain injury. It is important to remember that the impulsivity is at fault, </a:t>
            </a:r>
            <a:r>
              <a:rPr lang="en-US" sz="4000" b="1" dirty="0"/>
              <a:t>not</a:t>
            </a:r>
            <a:r>
              <a:rPr lang="en-US" sz="4000" dirty="0"/>
              <a:t> the person.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Saying or doing things without thinking or without regard for safety (thrill seeking or sensation seeking behaviors)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B3CEC-6C0D-4CA8-B027-D0410F8A5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8107" y="4222873"/>
            <a:ext cx="3275105" cy="24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59547"/>
            <a:ext cx="8761413" cy="3416300"/>
          </a:xfrm>
        </p:spPr>
        <p:txBody>
          <a:bodyPr/>
          <a:lstStyle/>
          <a:p>
            <a:r>
              <a:rPr lang="en-US" dirty="0"/>
              <a:t>Trouble knowing when to stop an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DDF2C-E730-4877-B552-563A96A3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49599" y="3334870"/>
            <a:ext cx="50480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following directions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06F60-C8BB-4320-B6CE-F7D56ED28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50872" y="3429000"/>
            <a:ext cx="2026023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90" y="2550582"/>
            <a:ext cx="8761413" cy="1528359"/>
          </a:xfrm>
        </p:spPr>
        <p:txBody>
          <a:bodyPr/>
          <a:lstStyle/>
          <a:p>
            <a:r>
              <a:rPr lang="en-US" dirty="0"/>
              <a:t>Difficulty in managing finances (budgeting)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9F69D-1588-4296-931E-729F75D46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9977" y="3429000"/>
            <a:ext cx="4338918" cy="27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promiscuity/irritability/temper outbursts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C4856-17FC-42EB-ADB7-5EEB57F72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1397" y="3567953"/>
            <a:ext cx="3423745" cy="2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or disrupting conversations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71CB7-0A1D-46A7-AA73-1984CB81A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4916" y="3328146"/>
            <a:ext cx="5446059" cy="28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8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704</TotalTime>
  <Words>291</Words>
  <Application>Microsoft Office PowerPoint</Application>
  <PresentationFormat>Widescreen</PresentationFormat>
  <Paragraphs>44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Impulsivity/Inhibition   </vt:lpstr>
      <vt:lpstr>Defining Impulsivity</vt:lpstr>
      <vt:lpstr>Very Common </vt:lpstr>
      <vt:lpstr>What to Look For..</vt:lpstr>
      <vt:lpstr>What to Look For..</vt:lpstr>
      <vt:lpstr>What to Look For..</vt:lpstr>
      <vt:lpstr>What to Look For..</vt:lpstr>
      <vt:lpstr>What to Look For..</vt:lpstr>
      <vt:lpstr>What to Look For..</vt:lpstr>
      <vt:lpstr>Accommodations for Impulsivity </vt:lpstr>
      <vt:lpstr>Accommodations for Impulsivity </vt:lpstr>
      <vt:lpstr>Accommodations for Impulsivity </vt:lpstr>
      <vt:lpstr>Accommodations for Impulsivity </vt:lpstr>
      <vt:lpstr>Accommodations for Impulsivity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59</cp:revision>
  <dcterms:created xsi:type="dcterms:W3CDTF">2021-02-18T14:47:47Z</dcterms:created>
  <dcterms:modified xsi:type="dcterms:W3CDTF">2023-04-28T19:39:54Z</dcterms:modified>
</cp:coreProperties>
</file>