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5"/>
  </p:notesMasterIdLst>
  <p:sldIdLst>
    <p:sldId id="543" r:id="rId2"/>
    <p:sldId id="544" r:id="rId3"/>
    <p:sldId id="527" r:id="rId4"/>
    <p:sldId id="528" r:id="rId5"/>
    <p:sldId id="548" r:id="rId6"/>
    <p:sldId id="571" r:id="rId7"/>
    <p:sldId id="572" r:id="rId8"/>
    <p:sldId id="582" r:id="rId9"/>
    <p:sldId id="573" r:id="rId10"/>
    <p:sldId id="574" r:id="rId11"/>
    <p:sldId id="564" r:id="rId12"/>
    <p:sldId id="575" r:id="rId13"/>
    <p:sldId id="576" r:id="rId14"/>
    <p:sldId id="577" r:id="rId15"/>
    <p:sldId id="578" r:id="rId16"/>
    <p:sldId id="579" r:id="rId17"/>
    <p:sldId id="580" r:id="rId18"/>
    <p:sldId id="583" r:id="rId19"/>
    <p:sldId id="584" r:id="rId20"/>
    <p:sldId id="585" r:id="rId21"/>
    <p:sldId id="586" r:id="rId22"/>
    <p:sldId id="581" r:id="rId23"/>
    <p:sldId id="499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A20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2" autoAdjust="0"/>
    <p:restoredTop sz="89853" autoAdjust="0"/>
  </p:normalViewPr>
  <p:slideViewPr>
    <p:cSldViewPr snapToGrid="0">
      <p:cViewPr varScale="1">
        <p:scale>
          <a:sx n="107" d="100"/>
          <a:sy n="107" d="100"/>
        </p:scale>
        <p:origin x="132" y="9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5" d="100"/>
          <a:sy n="95" d="100"/>
        </p:scale>
        <p:origin x="2021" y="5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EAB2A3-4449-4511-A45B-0FF90721B8B7}" type="doc">
      <dgm:prSet loTypeId="urn:microsoft.com/office/officeart/2005/8/layout/process3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F87F107-63DC-4C09-9F61-997F3C3499BB}">
      <dgm:prSet phldrT="[Text]"/>
      <dgm:spPr/>
      <dgm:t>
        <a:bodyPr/>
        <a:lstStyle/>
        <a:p>
          <a:r>
            <a:rPr lang="en-US" dirty="0"/>
            <a:t>Encoding</a:t>
          </a:r>
        </a:p>
      </dgm:t>
    </dgm:pt>
    <dgm:pt modelId="{EE0BC47F-32BF-4D26-A105-F344B8C6A807}" type="parTrans" cxnId="{205A2975-460D-4E13-8DAE-FED811B82924}">
      <dgm:prSet/>
      <dgm:spPr/>
      <dgm:t>
        <a:bodyPr/>
        <a:lstStyle/>
        <a:p>
          <a:endParaRPr lang="en-US"/>
        </a:p>
      </dgm:t>
    </dgm:pt>
    <dgm:pt modelId="{4E2ECCD7-C69C-43CC-B377-D1576460651C}" type="sibTrans" cxnId="{205A2975-460D-4E13-8DAE-FED811B82924}">
      <dgm:prSet/>
      <dgm:spPr/>
      <dgm:t>
        <a:bodyPr/>
        <a:lstStyle/>
        <a:p>
          <a:endParaRPr lang="en-US"/>
        </a:p>
      </dgm:t>
    </dgm:pt>
    <dgm:pt modelId="{7C83D525-113D-4A0A-8F03-C78ED1123CE7}">
      <dgm:prSet phldrT="[Text]"/>
      <dgm:spPr/>
      <dgm:t>
        <a:bodyPr/>
        <a:lstStyle/>
        <a:p>
          <a:r>
            <a:rPr lang="en-US" dirty="0">
              <a:solidFill>
                <a:srgbClr val="808080"/>
              </a:solidFill>
            </a:rPr>
            <a:t>Perceived information is put in a context that can be stored</a:t>
          </a:r>
          <a:endParaRPr lang="en-US" dirty="0"/>
        </a:p>
      </dgm:t>
    </dgm:pt>
    <dgm:pt modelId="{DAF99DB5-B54F-486A-A0DC-7E72790B4DBE}" type="parTrans" cxnId="{642DF0D5-B3F8-46D6-846F-15C568458EA1}">
      <dgm:prSet/>
      <dgm:spPr/>
      <dgm:t>
        <a:bodyPr/>
        <a:lstStyle/>
        <a:p>
          <a:endParaRPr lang="en-US"/>
        </a:p>
      </dgm:t>
    </dgm:pt>
    <dgm:pt modelId="{0A3E8A6F-02DF-4DAA-948F-33F13B4C0706}" type="sibTrans" cxnId="{642DF0D5-B3F8-46D6-846F-15C568458EA1}">
      <dgm:prSet/>
      <dgm:spPr/>
      <dgm:t>
        <a:bodyPr/>
        <a:lstStyle/>
        <a:p>
          <a:endParaRPr lang="en-US"/>
        </a:p>
      </dgm:t>
    </dgm:pt>
    <dgm:pt modelId="{1E4F8007-6E71-4EE5-A6FA-B3AB9305D4FE}">
      <dgm:prSet phldrT="[Text]"/>
      <dgm:spPr/>
      <dgm:t>
        <a:bodyPr/>
        <a:lstStyle/>
        <a:p>
          <a:r>
            <a:rPr lang="en-US" dirty="0"/>
            <a:t>Storage</a:t>
          </a:r>
        </a:p>
      </dgm:t>
    </dgm:pt>
    <dgm:pt modelId="{A8C696ED-EA77-4636-BCF0-302DAB31B194}" type="parTrans" cxnId="{9F40A23C-C784-44BC-88E4-31A8AFE8C7CF}">
      <dgm:prSet/>
      <dgm:spPr/>
      <dgm:t>
        <a:bodyPr/>
        <a:lstStyle/>
        <a:p>
          <a:endParaRPr lang="en-US"/>
        </a:p>
      </dgm:t>
    </dgm:pt>
    <dgm:pt modelId="{CFA51266-016C-4FA6-9BF9-FAEE4C24F59C}" type="sibTrans" cxnId="{9F40A23C-C784-44BC-88E4-31A8AFE8C7CF}">
      <dgm:prSet/>
      <dgm:spPr/>
      <dgm:t>
        <a:bodyPr/>
        <a:lstStyle/>
        <a:p>
          <a:endParaRPr lang="en-US"/>
        </a:p>
      </dgm:t>
    </dgm:pt>
    <dgm:pt modelId="{B54B6074-F17E-4EDB-93DB-A9587473F629}">
      <dgm:prSet phldrT="[Text]"/>
      <dgm:spPr/>
      <dgm:t>
        <a:bodyPr/>
        <a:lstStyle/>
        <a:p>
          <a:r>
            <a:rPr lang="en-US" dirty="0">
              <a:solidFill>
                <a:srgbClr val="808080"/>
              </a:solidFill>
            </a:rPr>
            <a:t>Stabilization of a memory</a:t>
          </a:r>
          <a:endParaRPr lang="en-US" dirty="0"/>
        </a:p>
      </dgm:t>
    </dgm:pt>
    <dgm:pt modelId="{23D35286-BDB4-483B-8607-87219920B954}" type="parTrans" cxnId="{A6CEDB2A-EF16-4FD4-9B90-1A4051E0ED64}">
      <dgm:prSet/>
      <dgm:spPr/>
      <dgm:t>
        <a:bodyPr/>
        <a:lstStyle/>
        <a:p>
          <a:endParaRPr lang="en-US"/>
        </a:p>
      </dgm:t>
    </dgm:pt>
    <dgm:pt modelId="{04F6AE24-3581-47F6-9633-01E9F1744B76}" type="sibTrans" cxnId="{A6CEDB2A-EF16-4FD4-9B90-1A4051E0ED64}">
      <dgm:prSet/>
      <dgm:spPr/>
      <dgm:t>
        <a:bodyPr/>
        <a:lstStyle/>
        <a:p>
          <a:endParaRPr lang="en-US"/>
        </a:p>
      </dgm:t>
    </dgm:pt>
    <dgm:pt modelId="{90CE2074-3347-46B0-B2F0-9A6739BAC46D}">
      <dgm:prSet phldrT="[Text]"/>
      <dgm:spPr/>
      <dgm:t>
        <a:bodyPr/>
        <a:lstStyle/>
        <a:p>
          <a:r>
            <a:rPr lang="en-US" dirty="0"/>
            <a:t>Retrieval</a:t>
          </a:r>
        </a:p>
      </dgm:t>
    </dgm:pt>
    <dgm:pt modelId="{631E4199-1A59-4438-9AC4-7C4216000E10}" type="parTrans" cxnId="{EC21EFDD-40FE-49CD-B186-2EF01EC8C2C2}">
      <dgm:prSet/>
      <dgm:spPr/>
      <dgm:t>
        <a:bodyPr/>
        <a:lstStyle/>
        <a:p>
          <a:endParaRPr lang="en-US"/>
        </a:p>
      </dgm:t>
    </dgm:pt>
    <dgm:pt modelId="{78FE5DF2-C00F-400B-92EB-801B210132CB}" type="sibTrans" cxnId="{EC21EFDD-40FE-49CD-B186-2EF01EC8C2C2}">
      <dgm:prSet/>
      <dgm:spPr/>
      <dgm:t>
        <a:bodyPr/>
        <a:lstStyle/>
        <a:p>
          <a:endParaRPr lang="en-US"/>
        </a:p>
      </dgm:t>
    </dgm:pt>
    <dgm:pt modelId="{EA4C8EF6-EBF7-43DA-97BB-3ABCB2AB04D3}">
      <dgm:prSet phldrT="[Text]"/>
      <dgm:spPr/>
      <dgm:t>
        <a:bodyPr/>
        <a:lstStyle/>
        <a:p>
          <a:r>
            <a:rPr lang="en-US" dirty="0">
              <a:solidFill>
                <a:srgbClr val="808080"/>
              </a:solidFill>
            </a:rPr>
            <a:t>The search for a memory or activation of a memory</a:t>
          </a:r>
          <a:endParaRPr lang="en-US" dirty="0"/>
        </a:p>
      </dgm:t>
    </dgm:pt>
    <dgm:pt modelId="{DE679B63-2B0F-4474-9CE4-12C7BACA7F81}" type="parTrans" cxnId="{CC3D620A-EC0F-46C0-A681-DC90EA4349DF}">
      <dgm:prSet/>
      <dgm:spPr/>
      <dgm:t>
        <a:bodyPr/>
        <a:lstStyle/>
        <a:p>
          <a:endParaRPr lang="en-US"/>
        </a:p>
      </dgm:t>
    </dgm:pt>
    <dgm:pt modelId="{B1A2803C-6719-4178-AD10-AABCA493984E}" type="sibTrans" cxnId="{CC3D620A-EC0F-46C0-A681-DC90EA4349DF}">
      <dgm:prSet/>
      <dgm:spPr/>
      <dgm:t>
        <a:bodyPr/>
        <a:lstStyle/>
        <a:p>
          <a:endParaRPr lang="en-US"/>
        </a:p>
      </dgm:t>
    </dgm:pt>
    <dgm:pt modelId="{89B801DD-B3CE-4891-81BE-5668AEACCDEB}" type="pres">
      <dgm:prSet presAssocID="{F2EAB2A3-4449-4511-A45B-0FF90721B8B7}" presName="linearFlow" presStyleCnt="0">
        <dgm:presLayoutVars>
          <dgm:dir/>
          <dgm:animLvl val="lvl"/>
          <dgm:resizeHandles val="exact"/>
        </dgm:presLayoutVars>
      </dgm:prSet>
      <dgm:spPr/>
    </dgm:pt>
    <dgm:pt modelId="{8C1C2C70-FE43-47F8-9269-09A48E08A465}" type="pres">
      <dgm:prSet presAssocID="{7F87F107-63DC-4C09-9F61-997F3C3499BB}" presName="composite" presStyleCnt="0"/>
      <dgm:spPr/>
    </dgm:pt>
    <dgm:pt modelId="{F8649426-183C-462C-9D43-EE17296FEDF1}" type="pres">
      <dgm:prSet presAssocID="{7F87F107-63DC-4C09-9F61-997F3C3499BB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BC705424-2E30-4890-9767-47F38CA8CFCC}" type="pres">
      <dgm:prSet presAssocID="{7F87F107-63DC-4C09-9F61-997F3C3499BB}" presName="parSh" presStyleLbl="node1" presStyleIdx="0" presStyleCnt="3"/>
      <dgm:spPr/>
    </dgm:pt>
    <dgm:pt modelId="{2FAEDB56-9EE2-44A5-8F67-0DF0EFAE74C2}" type="pres">
      <dgm:prSet presAssocID="{7F87F107-63DC-4C09-9F61-997F3C3499BB}" presName="desTx" presStyleLbl="fgAcc1" presStyleIdx="0" presStyleCnt="3">
        <dgm:presLayoutVars>
          <dgm:bulletEnabled val="1"/>
        </dgm:presLayoutVars>
      </dgm:prSet>
      <dgm:spPr/>
    </dgm:pt>
    <dgm:pt modelId="{472C2166-3AE7-41C7-B29F-DE27DC1F397D}" type="pres">
      <dgm:prSet presAssocID="{4E2ECCD7-C69C-43CC-B377-D1576460651C}" presName="sibTrans" presStyleLbl="sibTrans2D1" presStyleIdx="0" presStyleCnt="2"/>
      <dgm:spPr/>
    </dgm:pt>
    <dgm:pt modelId="{7AD248BE-397B-4838-B92A-4CC59EC46C93}" type="pres">
      <dgm:prSet presAssocID="{4E2ECCD7-C69C-43CC-B377-D1576460651C}" presName="connTx" presStyleLbl="sibTrans2D1" presStyleIdx="0" presStyleCnt="2"/>
      <dgm:spPr/>
    </dgm:pt>
    <dgm:pt modelId="{63DD7F73-41D8-4840-902B-0D3A4C2F2775}" type="pres">
      <dgm:prSet presAssocID="{1E4F8007-6E71-4EE5-A6FA-B3AB9305D4FE}" presName="composite" presStyleCnt="0"/>
      <dgm:spPr/>
    </dgm:pt>
    <dgm:pt modelId="{7C8BBCAE-6E29-4FC0-8593-ED203057F6D9}" type="pres">
      <dgm:prSet presAssocID="{1E4F8007-6E71-4EE5-A6FA-B3AB9305D4FE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E7E5C645-C42A-43DD-A5BA-84EA2F9DBAF6}" type="pres">
      <dgm:prSet presAssocID="{1E4F8007-6E71-4EE5-A6FA-B3AB9305D4FE}" presName="parSh" presStyleLbl="node1" presStyleIdx="1" presStyleCnt="3"/>
      <dgm:spPr/>
    </dgm:pt>
    <dgm:pt modelId="{A0EED5C0-3D67-4564-A632-B8DABDA8A811}" type="pres">
      <dgm:prSet presAssocID="{1E4F8007-6E71-4EE5-A6FA-B3AB9305D4FE}" presName="desTx" presStyleLbl="fgAcc1" presStyleIdx="1" presStyleCnt="3">
        <dgm:presLayoutVars>
          <dgm:bulletEnabled val="1"/>
        </dgm:presLayoutVars>
      </dgm:prSet>
      <dgm:spPr/>
    </dgm:pt>
    <dgm:pt modelId="{63ADCFDE-B414-4FB0-99D8-0F4F763B3B22}" type="pres">
      <dgm:prSet presAssocID="{CFA51266-016C-4FA6-9BF9-FAEE4C24F59C}" presName="sibTrans" presStyleLbl="sibTrans2D1" presStyleIdx="1" presStyleCnt="2"/>
      <dgm:spPr/>
    </dgm:pt>
    <dgm:pt modelId="{9F19AC4E-DE36-4054-8C4A-3C7B63A61338}" type="pres">
      <dgm:prSet presAssocID="{CFA51266-016C-4FA6-9BF9-FAEE4C24F59C}" presName="connTx" presStyleLbl="sibTrans2D1" presStyleIdx="1" presStyleCnt="2"/>
      <dgm:spPr/>
    </dgm:pt>
    <dgm:pt modelId="{BADE3E3F-FD51-4C64-B46F-1F92D3BBE378}" type="pres">
      <dgm:prSet presAssocID="{90CE2074-3347-46B0-B2F0-9A6739BAC46D}" presName="composite" presStyleCnt="0"/>
      <dgm:spPr/>
    </dgm:pt>
    <dgm:pt modelId="{9DB65DF7-F8A9-4423-A726-A06DB8524F90}" type="pres">
      <dgm:prSet presAssocID="{90CE2074-3347-46B0-B2F0-9A6739BAC46D}" presName="par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B9E01E84-4623-4504-B843-2D4EC8D14277}" type="pres">
      <dgm:prSet presAssocID="{90CE2074-3347-46B0-B2F0-9A6739BAC46D}" presName="parSh" presStyleLbl="node1" presStyleIdx="2" presStyleCnt="3"/>
      <dgm:spPr/>
    </dgm:pt>
    <dgm:pt modelId="{01D93337-7A19-411C-A5B0-745AD0AA554D}" type="pres">
      <dgm:prSet presAssocID="{90CE2074-3347-46B0-B2F0-9A6739BAC46D}" presName="desTx" presStyleLbl="fgAcc1" presStyleIdx="2" presStyleCnt="3">
        <dgm:presLayoutVars>
          <dgm:bulletEnabled val="1"/>
        </dgm:presLayoutVars>
      </dgm:prSet>
      <dgm:spPr/>
    </dgm:pt>
  </dgm:ptLst>
  <dgm:cxnLst>
    <dgm:cxn modelId="{D8739706-159D-4F69-93D1-F107B17EA17E}" type="presOf" srcId="{7F87F107-63DC-4C09-9F61-997F3C3499BB}" destId="{F8649426-183C-462C-9D43-EE17296FEDF1}" srcOrd="0" destOrd="0" presId="urn:microsoft.com/office/officeart/2005/8/layout/process3"/>
    <dgm:cxn modelId="{BAD11908-DAAD-4038-A129-15708E527079}" type="presOf" srcId="{CFA51266-016C-4FA6-9BF9-FAEE4C24F59C}" destId="{63ADCFDE-B414-4FB0-99D8-0F4F763B3B22}" srcOrd="0" destOrd="0" presId="urn:microsoft.com/office/officeart/2005/8/layout/process3"/>
    <dgm:cxn modelId="{CC3D620A-EC0F-46C0-A681-DC90EA4349DF}" srcId="{90CE2074-3347-46B0-B2F0-9A6739BAC46D}" destId="{EA4C8EF6-EBF7-43DA-97BB-3ABCB2AB04D3}" srcOrd="0" destOrd="0" parTransId="{DE679B63-2B0F-4474-9CE4-12C7BACA7F81}" sibTransId="{B1A2803C-6719-4178-AD10-AABCA493984E}"/>
    <dgm:cxn modelId="{63B1E40B-33A0-49CD-AA5E-2E65B203CC97}" type="presOf" srcId="{F2EAB2A3-4449-4511-A45B-0FF90721B8B7}" destId="{89B801DD-B3CE-4891-81BE-5668AEACCDEB}" srcOrd="0" destOrd="0" presId="urn:microsoft.com/office/officeart/2005/8/layout/process3"/>
    <dgm:cxn modelId="{9D81B817-D009-47F0-86BC-C39CBA61925C}" type="presOf" srcId="{7C83D525-113D-4A0A-8F03-C78ED1123CE7}" destId="{2FAEDB56-9EE2-44A5-8F67-0DF0EFAE74C2}" srcOrd="0" destOrd="0" presId="urn:microsoft.com/office/officeart/2005/8/layout/process3"/>
    <dgm:cxn modelId="{03BD752A-8EE0-4EF5-B119-1EB23DE95711}" type="presOf" srcId="{4E2ECCD7-C69C-43CC-B377-D1576460651C}" destId="{7AD248BE-397B-4838-B92A-4CC59EC46C93}" srcOrd="1" destOrd="0" presId="urn:microsoft.com/office/officeart/2005/8/layout/process3"/>
    <dgm:cxn modelId="{7256782A-8A6C-402A-95C5-097B2507068B}" type="presOf" srcId="{90CE2074-3347-46B0-B2F0-9A6739BAC46D}" destId="{B9E01E84-4623-4504-B843-2D4EC8D14277}" srcOrd="1" destOrd="0" presId="urn:microsoft.com/office/officeart/2005/8/layout/process3"/>
    <dgm:cxn modelId="{A6CEDB2A-EF16-4FD4-9B90-1A4051E0ED64}" srcId="{1E4F8007-6E71-4EE5-A6FA-B3AB9305D4FE}" destId="{B54B6074-F17E-4EDB-93DB-A9587473F629}" srcOrd="0" destOrd="0" parTransId="{23D35286-BDB4-483B-8607-87219920B954}" sibTransId="{04F6AE24-3581-47F6-9633-01E9F1744B76}"/>
    <dgm:cxn modelId="{0A5C1536-83E3-45C9-9BEE-AC919C5FEAE3}" type="presOf" srcId="{4E2ECCD7-C69C-43CC-B377-D1576460651C}" destId="{472C2166-3AE7-41C7-B29F-DE27DC1F397D}" srcOrd="0" destOrd="0" presId="urn:microsoft.com/office/officeart/2005/8/layout/process3"/>
    <dgm:cxn modelId="{9F40A23C-C784-44BC-88E4-31A8AFE8C7CF}" srcId="{F2EAB2A3-4449-4511-A45B-0FF90721B8B7}" destId="{1E4F8007-6E71-4EE5-A6FA-B3AB9305D4FE}" srcOrd="1" destOrd="0" parTransId="{A8C696ED-EA77-4636-BCF0-302DAB31B194}" sibTransId="{CFA51266-016C-4FA6-9BF9-FAEE4C24F59C}"/>
    <dgm:cxn modelId="{849F4866-0012-433C-A159-3584EAFD4C31}" type="presOf" srcId="{1E4F8007-6E71-4EE5-A6FA-B3AB9305D4FE}" destId="{E7E5C645-C42A-43DD-A5BA-84EA2F9DBAF6}" srcOrd="1" destOrd="0" presId="urn:microsoft.com/office/officeart/2005/8/layout/process3"/>
    <dgm:cxn modelId="{68676B4E-5B2C-478F-BDF1-C457C0261040}" type="presOf" srcId="{EA4C8EF6-EBF7-43DA-97BB-3ABCB2AB04D3}" destId="{01D93337-7A19-411C-A5B0-745AD0AA554D}" srcOrd="0" destOrd="0" presId="urn:microsoft.com/office/officeart/2005/8/layout/process3"/>
    <dgm:cxn modelId="{205A2975-460D-4E13-8DAE-FED811B82924}" srcId="{F2EAB2A3-4449-4511-A45B-0FF90721B8B7}" destId="{7F87F107-63DC-4C09-9F61-997F3C3499BB}" srcOrd="0" destOrd="0" parTransId="{EE0BC47F-32BF-4D26-A105-F344B8C6A807}" sibTransId="{4E2ECCD7-C69C-43CC-B377-D1576460651C}"/>
    <dgm:cxn modelId="{62D62A9B-A4AC-45F4-9531-90FE79903B3C}" type="presOf" srcId="{7F87F107-63DC-4C09-9F61-997F3C3499BB}" destId="{BC705424-2E30-4890-9767-47F38CA8CFCC}" srcOrd="1" destOrd="0" presId="urn:microsoft.com/office/officeart/2005/8/layout/process3"/>
    <dgm:cxn modelId="{D24202AD-1C07-47B6-BBCE-5108567057CD}" type="presOf" srcId="{B54B6074-F17E-4EDB-93DB-A9587473F629}" destId="{A0EED5C0-3D67-4564-A632-B8DABDA8A811}" srcOrd="0" destOrd="0" presId="urn:microsoft.com/office/officeart/2005/8/layout/process3"/>
    <dgm:cxn modelId="{08B933B8-221D-4C5C-9353-AE36771D9605}" type="presOf" srcId="{1E4F8007-6E71-4EE5-A6FA-B3AB9305D4FE}" destId="{7C8BBCAE-6E29-4FC0-8593-ED203057F6D9}" srcOrd="0" destOrd="0" presId="urn:microsoft.com/office/officeart/2005/8/layout/process3"/>
    <dgm:cxn modelId="{642DF0D5-B3F8-46D6-846F-15C568458EA1}" srcId="{7F87F107-63DC-4C09-9F61-997F3C3499BB}" destId="{7C83D525-113D-4A0A-8F03-C78ED1123CE7}" srcOrd="0" destOrd="0" parTransId="{DAF99DB5-B54F-486A-A0DC-7E72790B4DBE}" sibTransId="{0A3E8A6F-02DF-4DAA-948F-33F13B4C0706}"/>
    <dgm:cxn modelId="{EC21EFDD-40FE-49CD-B186-2EF01EC8C2C2}" srcId="{F2EAB2A3-4449-4511-A45B-0FF90721B8B7}" destId="{90CE2074-3347-46B0-B2F0-9A6739BAC46D}" srcOrd="2" destOrd="0" parTransId="{631E4199-1A59-4438-9AC4-7C4216000E10}" sibTransId="{78FE5DF2-C00F-400B-92EB-801B210132CB}"/>
    <dgm:cxn modelId="{E6FDE6E5-B9C0-4249-8912-548C543780FF}" type="presOf" srcId="{CFA51266-016C-4FA6-9BF9-FAEE4C24F59C}" destId="{9F19AC4E-DE36-4054-8C4A-3C7B63A61338}" srcOrd="1" destOrd="0" presId="urn:microsoft.com/office/officeart/2005/8/layout/process3"/>
    <dgm:cxn modelId="{E97EC0FC-2104-4801-B8E6-16A18C911BDB}" type="presOf" srcId="{90CE2074-3347-46B0-B2F0-9A6739BAC46D}" destId="{9DB65DF7-F8A9-4423-A726-A06DB8524F90}" srcOrd="0" destOrd="0" presId="urn:microsoft.com/office/officeart/2005/8/layout/process3"/>
    <dgm:cxn modelId="{3360693C-312F-43CB-8F7B-601685567368}" type="presParOf" srcId="{89B801DD-B3CE-4891-81BE-5668AEACCDEB}" destId="{8C1C2C70-FE43-47F8-9269-09A48E08A465}" srcOrd="0" destOrd="0" presId="urn:microsoft.com/office/officeart/2005/8/layout/process3"/>
    <dgm:cxn modelId="{A62E8FEA-1271-45B1-8AC1-6CF80C0BDBAE}" type="presParOf" srcId="{8C1C2C70-FE43-47F8-9269-09A48E08A465}" destId="{F8649426-183C-462C-9D43-EE17296FEDF1}" srcOrd="0" destOrd="0" presId="urn:microsoft.com/office/officeart/2005/8/layout/process3"/>
    <dgm:cxn modelId="{62E404E2-FB67-400C-997B-552CC2A2A5C0}" type="presParOf" srcId="{8C1C2C70-FE43-47F8-9269-09A48E08A465}" destId="{BC705424-2E30-4890-9767-47F38CA8CFCC}" srcOrd="1" destOrd="0" presId="urn:microsoft.com/office/officeart/2005/8/layout/process3"/>
    <dgm:cxn modelId="{F773E2B6-8635-4857-A4DC-A773EE46A657}" type="presParOf" srcId="{8C1C2C70-FE43-47F8-9269-09A48E08A465}" destId="{2FAEDB56-9EE2-44A5-8F67-0DF0EFAE74C2}" srcOrd="2" destOrd="0" presId="urn:microsoft.com/office/officeart/2005/8/layout/process3"/>
    <dgm:cxn modelId="{7F7A232E-11A0-4D92-80E6-FB6C4C7046D8}" type="presParOf" srcId="{89B801DD-B3CE-4891-81BE-5668AEACCDEB}" destId="{472C2166-3AE7-41C7-B29F-DE27DC1F397D}" srcOrd="1" destOrd="0" presId="urn:microsoft.com/office/officeart/2005/8/layout/process3"/>
    <dgm:cxn modelId="{6071B471-C3B6-489C-B429-D1E04EA526C5}" type="presParOf" srcId="{472C2166-3AE7-41C7-B29F-DE27DC1F397D}" destId="{7AD248BE-397B-4838-B92A-4CC59EC46C93}" srcOrd="0" destOrd="0" presId="urn:microsoft.com/office/officeart/2005/8/layout/process3"/>
    <dgm:cxn modelId="{9D4076BD-008F-4E3D-8D0E-7621EC396549}" type="presParOf" srcId="{89B801DD-B3CE-4891-81BE-5668AEACCDEB}" destId="{63DD7F73-41D8-4840-902B-0D3A4C2F2775}" srcOrd="2" destOrd="0" presId="urn:microsoft.com/office/officeart/2005/8/layout/process3"/>
    <dgm:cxn modelId="{6A3819EA-62C1-4F07-BDFA-030E60B1CD11}" type="presParOf" srcId="{63DD7F73-41D8-4840-902B-0D3A4C2F2775}" destId="{7C8BBCAE-6E29-4FC0-8593-ED203057F6D9}" srcOrd="0" destOrd="0" presId="urn:microsoft.com/office/officeart/2005/8/layout/process3"/>
    <dgm:cxn modelId="{C0C2175D-1A31-48F0-9AA0-836A852FB167}" type="presParOf" srcId="{63DD7F73-41D8-4840-902B-0D3A4C2F2775}" destId="{E7E5C645-C42A-43DD-A5BA-84EA2F9DBAF6}" srcOrd="1" destOrd="0" presId="urn:microsoft.com/office/officeart/2005/8/layout/process3"/>
    <dgm:cxn modelId="{9A89E917-E555-4FF7-95EC-235619E0546B}" type="presParOf" srcId="{63DD7F73-41D8-4840-902B-0D3A4C2F2775}" destId="{A0EED5C0-3D67-4564-A632-B8DABDA8A811}" srcOrd="2" destOrd="0" presId="urn:microsoft.com/office/officeart/2005/8/layout/process3"/>
    <dgm:cxn modelId="{ADD12893-5848-495D-92F3-834917EFDB36}" type="presParOf" srcId="{89B801DD-B3CE-4891-81BE-5668AEACCDEB}" destId="{63ADCFDE-B414-4FB0-99D8-0F4F763B3B22}" srcOrd="3" destOrd="0" presId="urn:microsoft.com/office/officeart/2005/8/layout/process3"/>
    <dgm:cxn modelId="{1CA92E54-8ED6-48E7-B587-44BA3263BC30}" type="presParOf" srcId="{63ADCFDE-B414-4FB0-99D8-0F4F763B3B22}" destId="{9F19AC4E-DE36-4054-8C4A-3C7B63A61338}" srcOrd="0" destOrd="0" presId="urn:microsoft.com/office/officeart/2005/8/layout/process3"/>
    <dgm:cxn modelId="{7FCFAA7B-21CD-4400-9BCA-648ACCB85619}" type="presParOf" srcId="{89B801DD-B3CE-4891-81BE-5668AEACCDEB}" destId="{BADE3E3F-FD51-4C64-B46F-1F92D3BBE378}" srcOrd="4" destOrd="0" presId="urn:microsoft.com/office/officeart/2005/8/layout/process3"/>
    <dgm:cxn modelId="{31A471E9-4CCE-4B08-B101-612EB39A8AB0}" type="presParOf" srcId="{BADE3E3F-FD51-4C64-B46F-1F92D3BBE378}" destId="{9DB65DF7-F8A9-4423-A726-A06DB8524F90}" srcOrd="0" destOrd="0" presId="urn:microsoft.com/office/officeart/2005/8/layout/process3"/>
    <dgm:cxn modelId="{60E1CFC1-02DA-4EEF-A4C7-1F993F37A803}" type="presParOf" srcId="{BADE3E3F-FD51-4C64-B46F-1F92D3BBE378}" destId="{B9E01E84-4623-4504-B843-2D4EC8D14277}" srcOrd="1" destOrd="0" presId="urn:microsoft.com/office/officeart/2005/8/layout/process3"/>
    <dgm:cxn modelId="{51585CB9-089D-4D4C-9F92-B56161272433}" type="presParOf" srcId="{BADE3E3F-FD51-4C64-B46F-1F92D3BBE378}" destId="{01D93337-7A19-411C-A5B0-745AD0AA554D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0008D04-F284-492E-961B-37116BA94B51}" type="doc">
      <dgm:prSet loTypeId="urn:microsoft.com/office/officeart/2005/8/layout/chart3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F9DCBE4-1DE0-43B7-9606-50E5C4CD96A1}">
      <dgm:prSet phldrT="[Text]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Attention</a:t>
          </a:r>
        </a:p>
      </dgm:t>
    </dgm:pt>
    <dgm:pt modelId="{9B9F7DC4-9739-4DDF-AACD-AFABB59F816F}" type="parTrans" cxnId="{5F6304E8-3202-4C76-8DBB-54EB5FEAE497}">
      <dgm:prSet/>
      <dgm:spPr/>
      <dgm:t>
        <a:bodyPr/>
        <a:lstStyle/>
        <a:p>
          <a:endParaRPr lang="en-US"/>
        </a:p>
      </dgm:t>
    </dgm:pt>
    <dgm:pt modelId="{9870B1C4-A122-4EB9-A9FA-CA6EAA0EA549}" type="sibTrans" cxnId="{5F6304E8-3202-4C76-8DBB-54EB5FEAE497}">
      <dgm:prSet/>
      <dgm:spPr>
        <a:solidFill>
          <a:schemeClr val="tx1"/>
        </a:solidFill>
      </dgm:spPr>
      <dgm:t>
        <a:bodyPr/>
        <a:lstStyle/>
        <a:p>
          <a:endParaRPr lang="en-US"/>
        </a:p>
      </dgm:t>
    </dgm:pt>
    <dgm:pt modelId="{979BE499-F866-4512-887D-7C1D556E5F8C}">
      <dgm:prSet phldrT="[Text]"/>
      <dgm:spPr/>
      <dgm:t>
        <a:bodyPr/>
        <a:lstStyle/>
        <a:p>
          <a:r>
            <a:rPr lang="en-US" dirty="0"/>
            <a:t>Memory</a:t>
          </a:r>
        </a:p>
      </dgm:t>
    </dgm:pt>
    <dgm:pt modelId="{D088BDEA-D6A4-4DE6-8962-FE6F9D3F7A23}" type="parTrans" cxnId="{8AD9FC98-ACB1-4DFA-8565-9A66433D2EFA}">
      <dgm:prSet/>
      <dgm:spPr/>
      <dgm:t>
        <a:bodyPr/>
        <a:lstStyle/>
        <a:p>
          <a:endParaRPr lang="en-US"/>
        </a:p>
      </dgm:t>
    </dgm:pt>
    <dgm:pt modelId="{1B6206CB-E904-4F19-8027-BC63D73869F8}" type="sibTrans" cxnId="{8AD9FC98-ACB1-4DFA-8565-9A66433D2EFA}">
      <dgm:prSet/>
      <dgm:spPr/>
      <dgm:t>
        <a:bodyPr/>
        <a:lstStyle/>
        <a:p>
          <a:endParaRPr lang="en-US"/>
        </a:p>
      </dgm:t>
    </dgm:pt>
    <dgm:pt modelId="{9E51A56B-0885-45E7-AB19-B045562B4070}">
      <dgm:prSet phldrT="[Text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dirty="0"/>
            <a:t>Processing</a:t>
          </a:r>
        </a:p>
      </dgm:t>
    </dgm:pt>
    <dgm:pt modelId="{6D439E33-EF11-4FB6-9CDC-04E00ABEBF5F}" type="parTrans" cxnId="{615A7468-B9BD-47E4-8E27-7710C350200F}">
      <dgm:prSet/>
      <dgm:spPr/>
      <dgm:t>
        <a:bodyPr/>
        <a:lstStyle/>
        <a:p>
          <a:endParaRPr lang="en-US"/>
        </a:p>
      </dgm:t>
    </dgm:pt>
    <dgm:pt modelId="{4E7D08C4-06AF-479E-93E2-4479DBA676B5}" type="sibTrans" cxnId="{615A7468-B9BD-47E4-8E27-7710C350200F}">
      <dgm:prSet/>
      <dgm:spPr>
        <a:solidFill>
          <a:schemeClr val="accent5">
            <a:lumMod val="75000"/>
          </a:schemeClr>
        </a:solidFill>
      </dgm:spPr>
      <dgm:t>
        <a:bodyPr/>
        <a:lstStyle/>
        <a:p>
          <a:endParaRPr lang="en-US" dirty="0"/>
        </a:p>
      </dgm:t>
    </dgm:pt>
    <dgm:pt modelId="{AA110C65-C92B-44E5-9E89-CFED1D8B7B5B}">
      <dgm:prSet phldrT="[Text]"/>
      <dgm:spPr/>
      <dgm:t>
        <a:bodyPr/>
        <a:lstStyle/>
        <a:p>
          <a:r>
            <a:rPr lang="en-US" dirty="0"/>
            <a:t>Executive Function</a:t>
          </a:r>
        </a:p>
      </dgm:t>
    </dgm:pt>
    <dgm:pt modelId="{B6C288B5-3A07-4D8D-BD9E-F368CE0479BE}" type="parTrans" cxnId="{9AF65532-1209-4282-A9DD-C00A700B2EB6}">
      <dgm:prSet/>
      <dgm:spPr/>
      <dgm:t>
        <a:bodyPr/>
        <a:lstStyle/>
        <a:p>
          <a:endParaRPr lang="en-US"/>
        </a:p>
      </dgm:t>
    </dgm:pt>
    <dgm:pt modelId="{696A5AA1-4336-4892-99BD-719739D317AB}" type="sibTrans" cxnId="{9AF65532-1209-4282-A9DD-C00A700B2EB6}">
      <dgm:prSet/>
      <dgm:spPr/>
      <dgm:t>
        <a:bodyPr/>
        <a:lstStyle/>
        <a:p>
          <a:endParaRPr lang="en-US"/>
        </a:p>
      </dgm:t>
    </dgm:pt>
    <dgm:pt modelId="{7CA4AE7E-6E14-4E2D-AA06-1375D4896926}">
      <dgm:prSet phldrT="[Text]"/>
      <dgm:spPr/>
      <dgm:t>
        <a:bodyPr/>
        <a:lstStyle/>
        <a:p>
          <a:r>
            <a:rPr lang="en-US" dirty="0"/>
            <a:t>Metacognition/</a:t>
          </a:r>
        </a:p>
        <a:p>
          <a:r>
            <a:rPr lang="en-US" dirty="0"/>
            <a:t>Awareness</a:t>
          </a:r>
        </a:p>
      </dgm:t>
    </dgm:pt>
    <dgm:pt modelId="{C94E8DF5-42C3-4490-A660-C08A99A859DA}" type="parTrans" cxnId="{357A084D-748A-4C3A-84CD-C2A30EBCAB44}">
      <dgm:prSet/>
      <dgm:spPr/>
      <dgm:t>
        <a:bodyPr/>
        <a:lstStyle/>
        <a:p>
          <a:endParaRPr lang="en-US"/>
        </a:p>
      </dgm:t>
    </dgm:pt>
    <dgm:pt modelId="{7A0A8EAD-476A-4DE7-8716-0379B741E261}" type="sibTrans" cxnId="{357A084D-748A-4C3A-84CD-C2A30EBCAB44}">
      <dgm:prSet/>
      <dgm:spPr/>
      <dgm:t>
        <a:bodyPr/>
        <a:lstStyle/>
        <a:p>
          <a:endParaRPr lang="en-US"/>
        </a:p>
      </dgm:t>
    </dgm:pt>
    <dgm:pt modelId="{12BF53E7-CA2E-4DCE-9464-F305239985FC}">
      <dgm:prSet/>
      <dgm:spPr/>
      <dgm:t>
        <a:bodyPr/>
        <a:lstStyle/>
        <a:p>
          <a:r>
            <a:rPr lang="en-US" dirty="0"/>
            <a:t>Categorization</a:t>
          </a:r>
        </a:p>
      </dgm:t>
    </dgm:pt>
    <dgm:pt modelId="{7540CC1F-79A4-4129-BF48-C66E6C05F3D0}" type="parTrans" cxnId="{022A0455-C0FD-4ADA-BB62-2149A1E0348E}">
      <dgm:prSet/>
      <dgm:spPr/>
      <dgm:t>
        <a:bodyPr/>
        <a:lstStyle/>
        <a:p>
          <a:endParaRPr lang="en-US"/>
        </a:p>
      </dgm:t>
    </dgm:pt>
    <dgm:pt modelId="{233B2682-62C1-4522-ABFE-47A34553E309}" type="sibTrans" cxnId="{022A0455-C0FD-4ADA-BB62-2149A1E0348E}">
      <dgm:prSet/>
      <dgm:spPr/>
      <dgm:t>
        <a:bodyPr/>
        <a:lstStyle/>
        <a:p>
          <a:endParaRPr lang="en-US"/>
        </a:p>
      </dgm:t>
    </dgm:pt>
    <dgm:pt modelId="{E8F05572-428D-4672-890D-BC3B788CCFD8}" type="pres">
      <dgm:prSet presAssocID="{30008D04-F284-492E-961B-37116BA94B51}" presName="compositeShape" presStyleCnt="0">
        <dgm:presLayoutVars>
          <dgm:chMax val="7"/>
          <dgm:dir/>
          <dgm:resizeHandles val="exact"/>
        </dgm:presLayoutVars>
      </dgm:prSet>
      <dgm:spPr/>
    </dgm:pt>
    <dgm:pt modelId="{D1895B0E-2274-416C-9EB6-E8E9B7642D7B}" type="pres">
      <dgm:prSet presAssocID="{30008D04-F284-492E-961B-37116BA94B51}" presName="wedge1" presStyleLbl="node1" presStyleIdx="0" presStyleCnt="6" custLinFactNeighborX="-2790" custLinFactNeighborY="5580"/>
      <dgm:spPr/>
    </dgm:pt>
    <dgm:pt modelId="{E17786A9-F83A-4BF6-B69E-871D1695D9DF}" type="pres">
      <dgm:prSet presAssocID="{30008D04-F284-492E-961B-37116BA94B51}" presName="wedge1Tx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53A90A82-1659-43E3-8579-3A612745E381}" type="pres">
      <dgm:prSet presAssocID="{30008D04-F284-492E-961B-37116BA94B51}" presName="wedge2" presStyleLbl="node1" presStyleIdx="1" presStyleCnt="6"/>
      <dgm:spPr/>
    </dgm:pt>
    <dgm:pt modelId="{E700A6F3-FE05-47B6-A718-BBF35E2D3599}" type="pres">
      <dgm:prSet presAssocID="{30008D04-F284-492E-961B-37116BA94B51}" presName="wedge2Tx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63915CFE-888E-499C-BEA8-A9F5811F7CA2}" type="pres">
      <dgm:prSet presAssocID="{30008D04-F284-492E-961B-37116BA94B51}" presName="wedge3" presStyleLbl="node1" presStyleIdx="2" presStyleCnt="6" custLinFactNeighborX="9899" custLinFactNeighborY="14636"/>
      <dgm:spPr/>
    </dgm:pt>
    <dgm:pt modelId="{51B43A06-99DB-488D-85AC-2490077698A9}" type="pres">
      <dgm:prSet presAssocID="{30008D04-F284-492E-961B-37116BA94B51}" presName="wedge3Tx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1155529F-20EC-43FF-8157-A7738D0786C3}" type="pres">
      <dgm:prSet presAssocID="{30008D04-F284-492E-961B-37116BA94B51}" presName="wedge4" presStyleLbl="node1" presStyleIdx="3" presStyleCnt="6"/>
      <dgm:spPr/>
    </dgm:pt>
    <dgm:pt modelId="{E30869A3-896A-492B-8E17-FF34673A5261}" type="pres">
      <dgm:prSet presAssocID="{30008D04-F284-492E-961B-37116BA94B51}" presName="wedge4Tx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0D20E9F8-EC95-4C45-B5EA-7F6CE60E2CA8}" type="pres">
      <dgm:prSet presAssocID="{30008D04-F284-492E-961B-37116BA94B51}" presName="wedge5" presStyleLbl="node1" presStyleIdx="4" presStyleCnt="6"/>
      <dgm:spPr/>
    </dgm:pt>
    <dgm:pt modelId="{CEA3A98B-65D3-4908-AC3D-D21872CE1D80}" type="pres">
      <dgm:prSet presAssocID="{30008D04-F284-492E-961B-37116BA94B51}" presName="wedge5Tx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5EC17418-3C5A-4CBF-B440-DD48F8E61260}" type="pres">
      <dgm:prSet presAssocID="{30008D04-F284-492E-961B-37116BA94B51}" presName="wedge6" presStyleLbl="node1" presStyleIdx="5" presStyleCnt="6" custLinFactNeighborX="72" custLinFactNeighborY="693"/>
      <dgm:spPr/>
    </dgm:pt>
    <dgm:pt modelId="{C8F34DB7-B997-4873-9B27-97634A79C68A}" type="pres">
      <dgm:prSet presAssocID="{30008D04-F284-492E-961B-37116BA94B51}" presName="wedge6Tx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7B1F291A-5831-43D1-9266-06E3FCA27C87}" type="presOf" srcId="{979BE499-F866-4512-887D-7C1D556E5F8C}" destId="{63915CFE-888E-499C-BEA8-A9F5811F7CA2}" srcOrd="0" destOrd="0" presId="urn:microsoft.com/office/officeart/2005/8/layout/chart3"/>
    <dgm:cxn modelId="{023E0723-CFBD-4C94-9ED0-370BEE5D9D29}" type="presOf" srcId="{3F9DCBE4-1DE0-43B7-9606-50E5C4CD96A1}" destId="{D1895B0E-2274-416C-9EB6-E8E9B7642D7B}" srcOrd="0" destOrd="0" presId="urn:microsoft.com/office/officeart/2005/8/layout/chart3"/>
    <dgm:cxn modelId="{49CAE223-E7B5-4B28-9CE5-FE365B3EAD4A}" type="presOf" srcId="{3F9DCBE4-1DE0-43B7-9606-50E5C4CD96A1}" destId="{E17786A9-F83A-4BF6-B69E-871D1695D9DF}" srcOrd="1" destOrd="0" presId="urn:microsoft.com/office/officeart/2005/8/layout/chart3"/>
    <dgm:cxn modelId="{9AF65532-1209-4282-A9DD-C00A700B2EB6}" srcId="{30008D04-F284-492E-961B-37116BA94B51}" destId="{AA110C65-C92B-44E5-9E89-CFED1D8B7B5B}" srcOrd="4" destOrd="0" parTransId="{B6C288B5-3A07-4D8D-BD9E-F368CE0479BE}" sibTransId="{696A5AA1-4336-4892-99BD-719739D317AB}"/>
    <dgm:cxn modelId="{46783F37-6BD3-4482-BCB6-74F81D25E09D}" type="presOf" srcId="{979BE499-F866-4512-887D-7C1D556E5F8C}" destId="{51B43A06-99DB-488D-85AC-2490077698A9}" srcOrd="1" destOrd="0" presId="urn:microsoft.com/office/officeart/2005/8/layout/chart3"/>
    <dgm:cxn modelId="{615A7468-B9BD-47E4-8E27-7710C350200F}" srcId="{30008D04-F284-492E-961B-37116BA94B51}" destId="{9E51A56B-0885-45E7-AB19-B045562B4070}" srcOrd="3" destOrd="0" parTransId="{6D439E33-EF11-4FB6-9CDC-04E00ABEBF5F}" sibTransId="{4E7D08C4-06AF-479E-93E2-4479DBA676B5}"/>
    <dgm:cxn modelId="{357A084D-748A-4C3A-84CD-C2A30EBCAB44}" srcId="{30008D04-F284-492E-961B-37116BA94B51}" destId="{7CA4AE7E-6E14-4E2D-AA06-1375D4896926}" srcOrd="5" destOrd="0" parTransId="{C94E8DF5-42C3-4490-A660-C08A99A859DA}" sibTransId="{7A0A8EAD-476A-4DE7-8716-0379B741E261}"/>
    <dgm:cxn modelId="{022A0455-C0FD-4ADA-BB62-2149A1E0348E}" srcId="{30008D04-F284-492E-961B-37116BA94B51}" destId="{12BF53E7-CA2E-4DCE-9464-F305239985FC}" srcOrd="1" destOrd="0" parTransId="{7540CC1F-79A4-4129-BF48-C66E6C05F3D0}" sibTransId="{233B2682-62C1-4522-ABFE-47A34553E309}"/>
    <dgm:cxn modelId="{8AD9FC98-ACB1-4DFA-8565-9A66433D2EFA}" srcId="{30008D04-F284-492E-961B-37116BA94B51}" destId="{979BE499-F866-4512-887D-7C1D556E5F8C}" srcOrd="2" destOrd="0" parTransId="{D088BDEA-D6A4-4DE6-8962-FE6F9D3F7A23}" sibTransId="{1B6206CB-E904-4F19-8027-BC63D73869F8}"/>
    <dgm:cxn modelId="{107A4FA1-BEF2-4C1B-AF74-D1E0DD342A3E}" type="presOf" srcId="{9E51A56B-0885-45E7-AB19-B045562B4070}" destId="{1155529F-20EC-43FF-8157-A7738D0786C3}" srcOrd="0" destOrd="0" presId="urn:microsoft.com/office/officeart/2005/8/layout/chart3"/>
    <dgm:cxn modelId="{0CF8F5A2-60F6-4964-9D32-AF6F011E366E}" type="presOf" srcId="{12BF53E7-CA2E-4DCE-9464-F305239985FC}" destId="{53A90A82-1659-43E3-8579-3A612745E381}" srcOrd="0" destOrd="0" presId="urn:microsoft.com/office/officeart/2005/8/layout/chart3"/>
    <dgm:cxn modelId="{319DA9A8-4C47-4109-9729-9BCDD3B909C0}" type="presOf" srcId="{12BF53E7-CA2E-4DCE-9464-F305239985FC}" destId="{E700A6F3-FE05-47B6-A718-BBF35E2D3599}" srcOrd="1" destOrd="0" presId="urn:microsoft.com/office/officeart/2005/8/layout/chart3"/>
    <dgm:cxn modelId="{218899B4-3C3B-439A-B1B7-F215A47A1C9D}" type="presOf" srcId="{AA110C65-C92B-44E5-9E89-CFED1D8B7B5B}" destId="{CEA3A98B-65D3-4908-AC3D-D21872CE1D80}" srcOrd="1" destOrd="0" presId="urn:microsoft.com/office/officeart/2005/8/layout/chart3"/>
    <dgm:cxn modelId="{6BEF46C1-7072-4475-8FBC-22E2C8291FCE}" type="presOf" srcId="{7CA4AE7E-6E14-4E2D-AA06-1375D4896926}" destId="{C8F34DB7-B997-4873-9B27-97634A79C68A}" srcOrd="1" destOrd="0" presId="urn:microsoft.com/office/officeart/2005/8/layout/chart3"/>
    <dgm:cxn modelId="{09C28CCE-A412-472F-BA7F-542A74A7CBDB}" type="presOf" srcId="{9E51A56B-0885-45E7-AB19-B045562B4070}" destId="{E30869A3-896A-492B-8E17-FF34673A5261}" srcOrd="1" destOrd="0" presId="urn:microsoft.com/office/officeart/2005/8/layout/chart3"/>
    <dgm:cxn modelId="{E8A612DD-1DC0-4D70-A861-69075A755172}" type="presOf" srcId="{AA110C65-C92B-44E5-9E89-CFED1D8B7B5B}" destId="{0D20E9F8-EC95-4C45-B5EA-7F6CE60E2CA8}" srcOrd="0" destOrd="0" presId="urn:microsoft.com/office/officeart/2005/8/layout/chart3"/>
    <dgm:cxn modelId="{045363DE-A97C-45D8-B6F1-DD6BC2C279C0}" type="presOf" srcId="{7CA4AE7E-6E14-4E2D-AA06-1375D4896926}" destId="{5EC17418-3C5A-4CBF-B440-DD48F8E61260}" srcOrd="0" destOrd="0" presId="urn:microsoft.com/office/officeart/2005/8/layout/chart3"/>
    <dgm:cxn modelId="{5F6304E8-3202-4C76-8DBB-54EB5FEAE497}" srcId="{30008D04-F284-492E-961B-37116BA94B51}" destId="{3F9DCBE4-1DE0-43B7-9606-50E5C4CD96A1}" srcOrd="0" destOrd="0" parTransId="{9B9F7DC4-9739-4DDF-AACD-AFABB59F816F}" sibTransId="{9870B1C4-A122-4EB9-A9FA-CA6EAA0EA549}"/>
    <dgm:cxn modelId="{BAAE2FF3-BF9C-46EF-AF2D-95CBD2B76065}" type="presOf" srcId="{30008D04-F284-492E-961B-37116BA94B51}" destId="{E8F05572-428D-4672-890D-BC3B788CCFD8}" srcOrd="0" destOrd="0" presId="urn:microsoft.com/office/officeart/2005/8/layout/chart3"/>
    <dgm:cxn modelId="{F292DC33-7383-49F1-B746-7D4EAA914B5D}" type="presParOf" srcId="{E8F05572-428D-4672-890D-BC3B788CCFD8}" destId="{D1895B0E-2274-416C-9EB6-E8E9B7642D7B}" srcOrd="0" destOrd="0" presId="urn:microsoft.com/office/officeart/2005/8/layout/chart3"/>
    <dgm:cxn modelId="{A9B29DE3-35BF-4BC7-A94B-98C216310A30}" type="presParOf" srcId="{E8F05572-428D-4672-890D-BC3B788CCFD8}" destId="{E17786A9-F83A-4BF6-B69E-871D1695D9DF}" srcOrd="1" destOrd="0" presId="urn:microsoft.com/office/officeart/2005/8/layout/chart3"/>
    <dgm:cxn modelId="{1DB4D263-3AEA-491F-9E81-FCA064500B7D}" type="presParOf" srcId="{E8F05572-428D-4672-890D-BC3B788CCFD8}" destId="{53A90A82-1659-43E3-8579-3A612745E381}" srcOrd="2" destOrd="0" presId="urn:microsoft.com/office/officeart/2005/8/layout/chart3"/>
    <dgm:cxn modelId="{F230768E-5095-4D1C-85CE-43720DB3A1DA}" type="presParOf" srcId="{E8F05572-428D-4672-890D-BC3B788CCFD8}" destId="{E700A6F3-FE05-47B6-A718-BBF35E2D3599}" srcOrd="3" destOrd="0" presId="urn:microsoft.com/office/officeart/2005/8/layout/chart3"/>
    <dgm:cxn modelId="{018FD00C-A3AD-440F-AC1B-55C5AE77AD33}" type="presParOf" srcId="{E8F05572-428D-4672-890D-BC3B788CCFD8}" destId="{63915CFE-888E-499C-BEA8-A9F5811F7CA2}" srcOrd="4" destOrd="0" presId="urn:microsoft.com/office/officeart/2005/8/layout/chart3"/>
    <dgm:cxn modelId="{117D85F8-CA94-4CC3-9051-10DC4376DCA3}" type="presParOf" srcId="{E8F05572-428D-4672-890D-BC3B788CCFD8}" destId="{51B43A06-99DB-488D-85AC-2490077698A9}" srcOrd="5" destOrd="0" presId="urn:microsoft.com/office/officeart/2005/8/layout/chart3"/>
    <dgm:cxn modelId="{9F3CA6C9-B38F-4BF1-B9F1-AF319F0676EF}" type="presParOf" srcId="{E8F05572-428D-4672-890D-BC3B788CCFD8}" destId="{1155529F-20EC-43FF-8157-A7738D0786C3}" srcOrd="6" destOrd="0" presId="urn:microsoft.com/office/officeart/2005/8/layout/chart3"/>
    <dgm:cxn modelId="{2DDD7F32-EEA1-49B1-857E-3683A27D5BFF}" type="presParOf" srcId="{E8F05572-428D-4672-890D-BC3B788CCFD8}" destId="{E30869A3-896A-492B-8E17-FF34673A5261}" srcOrd="7" destOrd="0" presId="urn:microsoft.com/office/officeart/2005/8/layout/chart3"/>
    <dgm:cxn modelId="{F8F81A12-ECA8-436C-9DB3-FBACB3CEEBB4}" type="presParOf" srcId="{E8F05572-428D-4672-890D-BC3B788CCFD8}" destId="{0D20E9F8-EC95-4C45-B5EA-7F6CE60E2CA8}" srcOrd="8" destOrd="0" presId="urn:microsoft.com/office/officeart/2005/8/layout/chart3"/>
    <dgm:cxn modelId="{7F0D86DD-40CC-4E41-8A43-6C30CF355E73}" type="presParOf" srcId="{E8F05572-428D-4672-890D-BC3B788CCFD8}" destId="{CEA3A98B-65D3-4908-AC3D-D21872CE1D80}" srcOrd="9" destOrd="0" presId="urn:microsoft.com/office/officeart/2005/8/layout/chart3"/>
    <dgm:cxn modelId="{5FBB8ACA-7A94-4A1A-9504-3EF7644156B1}" type="presParOf" srcId="{E8F05572-428D-4672-890D-BC3B788CCFD8}" destId="{5EC17418-3C5A-4CBF-B440-DD48F8E61260}" srcOrd="10" destOrd="0" presId="urn:microsoft.com/office/officeart/2005/8/layout/chart3"/>
    <dgm:cxn modelId="{E7373782-BABD-486A-88C2-04F704DEDAA2}" type="presParOf" srcId="{E8F05572-428D-4672-890D-BC3B788CCFD8}" destId="{C8F34DB7-B997-4873-9B27-97634A79C68A}" srcOrd="11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0008D04-F284-492E-961B-37116BA94B51}" type="doc">
      <dgm:prSet loTypeId="urn:microsoft.com/office/officeart/2005/8/layout/chart3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F9DCBE4-1DE0-43B7-9606-50E5C4CD96A1}">
      <dgm:prSet phldrT="[Text]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Attention</a:t>
          </a:r>
        </a:p>
      </dgm:t>
    </dgm:pt>
    <dgm:pt modelId="{9B9F7DC4-9739-4DDF-AACD-AFABB59F816F}" type="parTrans" cxnId="{5F6304E8-3202-4C76-8DBB-54EB5FEAE497}">
      <dgm:prSet/>
      <dgm:spPr/>
      <dgm:t>
        <a:bodyPr/>
        <a:lstStyle/>
        <a:p>
          <a:endParaRPr lang="en-US"/>
        </a:p>
      </dgm:t>
    </dgm:pt>
    <dgm:pt modelId="{9870B1C4-A122-4EB9-A9FA-CA6EAA0EA549}" type="sibTrans" cxnId="{5F6304E8-3202-4C76-8DBB-54EB5FEAE497}">
      <dgm:prSet/>
      <dgm:spPr>
        <a:solidFill>
          <a:schemeClr val="tx1"/>
        </a:solidFill>
      </dgm:spPr>
      <dgm:t>
        <a:bodyPr/>
        <a:lstStyle/>
        <a:p>
          <a:endParaRPr lang="en-US"/>
        </a:p>
      </dgm:t>
    </dgm:pt>
    <dgm:pt modelId="{979BE499-F866-4512-887D-7C1D556E5F8C}">
      <dgm:prSet phldrT="[Text]"/>
      <dgm:spPr/>
      <dgm:t>
        <a:bodyPr/>
        <a:lstStyle/>
        <a:p>
          <a:r>
            <a:rPr lang="en-US" dirty="0"/>
            <a:t>Memory</a:t>
          </a:r>
        </a:p>
      </dgm:t>
    </dgm:pt>
    <dgm:pt modelId="{D088BDEA-D6A4-4DE6-8962-FE6F9D3F7A23}" type="parTrans" cxnId="{8AD9FC98-ACB1-4DFA-8565-9A66433D2EFA}">
      <dgm:prSet/>
      <dgm:spPr/>
      <dgm:t>
        <a:bodyPr/>
        <a:lstStyle/>
        <a:p>
          <a:endParaRPr lang="en-US"/>
        </a:p>
      </dgm:t>
    </dgm:pt>
    <dgm:pt modelId="{1B6206CB-E904-4F19-8027-BC63D73869F8}" type="sibTrans" cxnId="{8AD9FC98-ACB1-4DFA-8565-9A66433D2EFA}">
      <dgm:prSet/>
      <dgm:spPr/>
      <dgm:t>
        <a:bodyPr/>
        <a:lstStyle/>
        <a:p>
          <a:endParaRPr lang="en-US"/>
        </a:p>
      </dgm:t>
    </dgm:pt>
    <dgm:pt modelId="{9E51A56B-0885-45E7-AB19-B045562B4070}">
      <dgm:prSet phldrT="[Text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dirty="0"/>
            <a:t>Processing</a:t>
          </a:r>
        </a:p>
      </dgm:t>
    </dgm:pt>
    <dgm:pt modelId="{6D439E33-EF11-4FB6-9CDC-04E00ABEBF5F}" type="parTrans" cxnId="{615A7468-B9BD-47E4-8E27-7710C350200F}">
      <dgm:prSet/>
      <dgm:spPr/>
      <dgm:t>
        <a:bodyPr/>
        <a:lstStyle/>
        <a:p>
          <a:endParaRPr lang="en-US"/>
        </a:p>
      </dgm:t>
    </dgm:pt>
    <dgm:pt modelId="{4E7D08C4-06AF-479E-93E2-4479DBA676B5}" type="sibTrans" cxnId="{615A7468-B9BD-47E4-8E27-7710C350200F}">
      <dgm:prSet/>
      <dgm:spPr>
        <a:solidFill>
          <a:schemeClr val="accent5">
            <a:lumMod val="75000"/>
          </a:schemeClr>
        </a:solidFill>
      </dgm:spPr>
      <dgm:t>
        <a:bodyPr/>
        <a:lstStyle/>
        <a:p>
          <a:endParaRPr lang="en-US" dirty="0"/>
        </a:p>
      </dgm:t>
    </dgm:pt>
    <dgm:pt modelId="{AA110C65-C92B-44E5-9E89-CFED1D8B7B5B}">
      <dgm:prSet phldrT="[Text]"/>
      <dgm:spPr/>
      <dgm:t>
        <a:bodyPr/>
        <a:lstStyle/>
        <a:p>
          <a:r>
            <a:rPr lang="en-US" dirty="0"/>
            <a:t>Executive Function</a:t>
          </a:r>
        </a:p>
      </dgm:t>
    </dgm:pt>
    <dgm:pt modelId="{B6C288B5-3A07-4D8D-BD9E-F368CE0479BE}" type="parTrans" cxnId="{9AF65532-1209-4282-A9DD-C00A700B2EB6}">
      <dgm:prSet/>
      <dgm:spPr/>
      <dgm:t>
        <a:bodyPr/>
        <a:lstStyle/>
        <a:p>
          <a:endParaRPr lang="en-US"/>
        </a:p>
      </dgm:t>
    </dgm:pt>
    <dgm:pt modelId="{696A5AA1-4336-4892-99BD-719739D317AB}" type="sibTrans" cxnId="{9AF65532-1209-4282-A9DD-C00A700B2EB6}">
      <dgm:prSet/>
      <dgm:spPr/>
      <dgm:t>
        <a:bodyPr/>
        <a:lstStyle/>
        <a:p>
          <a:endParaRPr lang="en-US"/>
        </a:p>
      </dgm:t>
    </dgm:pt>
    <dgm:pt modelId="{7CA4AE7E-6E14-4E2D-AA06-1375D4896926}">
      <dgm:prSet phldrT="[Text]"/>
      <dgm:spPr/>
      <dgm:t>
        <a:bodyPr/>
        <a:lstStyle/>
        <a:p>
          <a:r>
            <a:rPr lang="en-US" dirty="0"/>
            <a:t>Metacognition/</a:t>
          </a:r>
        </a:p>
        <a:p>
          <a:r>
            <a:rPr lang="en-US" dirty="0"/>
            <a:t>Awareness</a:t>
          </a:r>
        </a:p>
      </dgm:t>
    </dgm:pt>
    <dgm:pt modelId="{C94E8DF5-42C3-4490-A660-C08A99A859DA}" type="parTrans" cxnId="{357A084D-748A-4C3A-84CD-C2A30EBCAB44}">
      <dgm:prSet/>
      <dgm:spPr/>
      <dgm:t>
        <a:bodyPr/>
        <a:lstStyle/>
        <a:p>
          <a:endParaRPr lang="en-US"/>
        </a:p>
      </dgm:t>
    </dgm:pt>
    <dgm:pt modelId="{7A0A8EAD-476A-4DE7-8716-0379B741E261}" type="sibTrans" cxnId="{357A084D-748A-4C3A-84CD-C2A30EBCAB44}">
      <dgm:prSet/>
      <dgm:spPr/>
      <dgm:t>
        <a:bodyPr/>
        <a:lstStyle/>
        <a:p>
          <a:endParaRPr lang="en-US"/>
        </a:p>
      </dgm:t>
    </dgm:pt>
    <dgm:pt modelId="{12BF53E7-CA2E-4DCE-9464-F305239985FC}">
      <dgm:prSet/>
      <dgm:spPr/>
      <dgm:t>
        <a:bodyPr/>
        <a:lstStyle/>
        <a:p>
          <a:r>
            <a:rPr lang="en-US" dirty="0"/>
            <a:t>Categorization</a:t>
          </a:r>
        </a:p>
      </dgm:t>
    </dgm:pt>
    <dgm:pt modelId="{7540CC1F-79A4-4129-BF48-C66E6C05F3D0}" type="parTrans" cxnId="{022A0455-C0FD-4ADA-BB62-2149A1E0348E}">
      <dgm:prSet/>
      <dgm:spPr/>
      <dgm:t>
        <a:bodyPr/>
        <a:lstStyle/>
        <a:p>
          <a:endParaRPr lang="en-US"/>
        </a:p>
      </dgm:t>
    </dgm:pt>
    <dgm:pt modelId="{233B2682-62C1-4522-ABFE-47A34553E309}" type="sibTrans" cxnId="{022A0455-C0FD-4ADA-BB62-2149A1E0348E}">
      <dgm:prSet/>
      <dgm:spPr/>
      <dgm:t>
        <a:bodyPr/>
        <a:lstStyle/>
        <a:p>
          <a:endParaRPr lang="en-US"/>
        </a:p>
      </dgm:t>
    </dgm:pt>
    <dgm:pt modelId="{E8F05572-428D-4672-890D-BC3B788CCFD8}" type="pres">
      <dgm:prSet presAssocID="{30008D04-F284-492E-961B-37116BA94B51}" presName="compositeShape" presStyleCnt="0">
        <dgm:presLayoutVars>
          <dgm:chMax val="7"/>
          <dgm:dir/>
          <dgm:resizeHandles val="exact"/>
        </dgm:presLayoutVars>
      </dgm:prSet>
      <dgm:spPr/>
    </dgm:pt>
    <dgm:pt modelId="{D1895B0E-2274-416C-9EB6-E8E9B7642D7B}" type="pres">
      <dgm:prSet presAssocID="{30008D04-F284-492E-961B-37116BA94B51}" presName="wedge1" presStyleLbl="node1" presStyleIdx="0" presStyleCnt="6" custLinFactNeighborX="-2790" custLinFactNeighborY="5580"/>
      <dgm:spPr/>
    </dgm:pt>
    <dgm:pt modelId="{E17786A9-F83A-4BF6-B69E-871D1695D9DF}" type="pres">
      <dgm:prSet presAssocID="{30008D04-F284-492E-961B-37116BA94B51}" presName="wedge1Tx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53A90A82-1659-43E3-8579-3A612745E381}" type="pres">
      <dgm:prSet presAssocID="{30008D04-F284-492E-961B-37116BA94B51}" presName="wedge2" presStyleLbl="node1" presStyleIdx="1" presStyleCnt="6"/>
      <dgm:spPr/>
    </dgm:pt>
    <dgm:pt modelId="{E700A6F3-FE05-47B6-A718-BBF35E2D3599}" type="pres">
      <dgm:prSet presAssocID="{30008D04-F284-492E-961B-37116BA94B51}" presName="wedge2Tx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63915CFE-888E-499C-BEA8-A9F5811F7CA2}" type="pres">
      <dgm:prSet presAssocID="{30008D04-F284-492E-961B-37116BA94B51}" presName="wedge3" presStyleLbl="node1" presStyleIdx="2" presStyleCnt="6" custLinFactNeighborX="9899" custLinFactNeighborY="14636"/>
      <dgm:spPr/>
    </dgm:pt>
    <dgm:pt modelId="{51B43A06-99DB-488D-85AC-2490077698A9}" type="pres">
      <dgm:prSet presAssocID="{30008D04-F284-492E-961B-37116BA94B51}" presName="wedge3Tx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1155529F-20EC-43FF-8157-A7738D0786C3}" type="pres">
      <dgm:prSet presAssocID="{30008D04-F284-492E-961B-37116BA94B51}" presName="wedge4" presStyleLbl="node1" presStyleIdx="3" presStyleCnt="6"/>
      <dgm:spPr/>
    </dgm:pt>
    <dgm:pt modelId="{E30869A3-896A-492B-8E17-FF34673A5261}" type="pres">
      <dgm:prSet presAssocID="{30008D04-F284-492E-961B-37116BA94B51}" presName="wedge4Tx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0D20E9F8-EC95-4C45-B5EA-7F6CE60E2CA8}" type="pres">
      <dgm:prSet presAssocID="{30008D04-F284-492E-961B-37116BA94B51}" presName="wedge5" presStyleLbl="node1" presStyleIdx="4" presStyleCnt="6"/>
      <dgm:spPr/>
    </dgm:pt>
    <dgm:pt modelId="{CEA3A98B-65D3-4908-AC3D-D21872CE1D80}" type="pres">
      <dgm:prSet presAssocID="{30008D04-F284-492E-961B-37116BA94B51}" presName="wedge5Tx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5EC17418-3C5A-4CBF-B440-DD48F8E61260}" type="pres">
      <dgm:prSet presAssocID="{30008D04-F284-492E-961B-37116BA94B51}" presName="wedge6" presStyleLbl="node1" presStyleIdx="5" presStyleCnt="6" custLinFactNeighborX="72" custLinFactNeighborY="693"/>
      <dgm:spPr/>
    </dgm:pt>
    <dgm:pt modelId="{C8F34DB7-B997-4873-9B27-97634A79C68A}" type="pres">
      <dgm:prSet presAssocID="{30008D04-F284-492E-961B-37116BA94B51}" presName="wedge6Tx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73704203-BB3D-47A5-8DDA-67A010FE9BD3}" type="presOf" srcId="{9E51A56B-0885-45E7-AB19-B045562B4070}" destId="{1155529F-20EC-43FF-8157-A7738D0786C3}" srcOrd="0" destOrd="0" presId="urn:microsoft.com/office/officeart/2005/8/layout/chart3"/>
    <dgm:cxn modelId="{BDE1250A-67AF-4875-B380-3787B335BDB5}" type="presOf" srcId="{9E51A56B-0885-45E7-AB19-B045562B4070}" destId="{E30869A3-896A-492B-8E17-FF34673A5261}" srcOrd="1" destOrd="0" presId="urn:microsoft.com/office/officeart/2005/8/layout/chart3"/>
    <dgm:cxn modelId="{6A11DB14-3141-4D75-99B0-A7844CFAFA71}" type="presOf" srcId="{3F9DCBE4-1DE0-43B7-9606-50E5C4CD96A1}" destId="{E17786A9-F83A-4BF6-B69E-871D1695D9DF}" srcOrd="1" destOrd="0" presId="urn:microsoft.com/office/officeart/2005/8/layout/chart3"/>
    <dgm:cxn modelId="{22D0DB27-2E05-41DF-BAF9-D36903E9BB7E}" type="presOf" srcId="{AA110C65-C92B-44E5-9E89-CFED1D8B7B5B}" destId="{CEA3A98B-65D3-4908-AC3D-D21872CE1D80}" srcOrd="1" destOrd="0" presId="urn:microsoft.com/office/officeart/2005/8/layout/chart3"/>
    <dgm:cxn modelId="{21E10329-3D4F-4D13-8826-A19F8AF5962A}" type="presOf" srcId="{7CA4AE7E-6E14-4E2D-AA06-1375D4896926}" destId="{C8F34DB7-B997-4873-9B27-97634A79C68A}" srcOrd="1" destOrd="0" presId="urn:microsoft.com/office/officeart/2005/8/layout/chart3"/>
    <dgm:cxn modelId="{9AF65532-1209-4282-A9DD-C00A700B2EB6}" srcId="{30008D04-F284-492E-961B-37116BA94B51}" destId="{AA110C65-C92B-44E5-9E89-CFED1D8B7B5B}" srcOrd="4" destOrd="0" parTransId="{B6C288B5-3A07-4D8D-BD9E-F368CE0479BE}" sibTransId="{696A5AA1-4336-4892-99BD-719739D317AB}"/>
    <dgm:cxn modelId="{2FBEC63F-FE3C-48DC-8A96-37A073301E10}" type="presOf" srcId="{7CA4AE7E-6E14-4E2D-AA06-1375D4896926}" destId="{5EC17418-3C5A-4CBF-B440-DD48F8E61260}" srcOrd="0" destOrd="0" presId="urn:microsoft.com/office/officeart/2005/8/layout/chart3"/>
    <dgm:cxn modelId="{615A7468-B9BD-47E4-8E27-7710C350200F}" srcId="{30008D04-F284-492E-961B-37116BA94B51}" destId="{9E51A56B-0885-45E7-AB19-B045562B4070}" srcOrd="3" destOrd="0" parTransId="{6D439E33-EF11-4FB6-9CDC-04E00ABEBF5F}" sibTransId="{4E7D08C4-06AF-479E-93E2-4479DBA676B5}"/>
    <dgm:cxn modelId="{08136249-132F-4C09-B27C-6457D0675378}" type="presOf" srcId="{12BF53E7-CA2E-4DCE-9464-F305239985FC}" destId="{53A90A82-1659-43E3-8579-3A612745E381}" srcOrd="0" destOrd="0" presId="urn:microsoft.com/office/officeart/2005/8/layout/chart3"/>
    <dgm:cxn modelId="{357A084D-748A-4C3A-84CD-C2A30EBCAB44}" srcId="{30008D04-F284-492E-961B-37116BA94B51}" destId="{7CA4AE7E-6E14-4E2D-AA06-1375D4896926}" srcOrd="5" destOrd="0" parTransId="{C94E8DF5-42C3-4490-A660-C08A99A859DA}" sibTransId="{7A0A8EAD-476A-4DE7-8716-0379B741E261}"/>
    <dgm:cxn modelId="{022A0455-C0FD-4ADA-BB62-2149A1E0348E}" srcId="{30008D04-F284-492E-961B-37116BA94B51}" destId="{12BF53E7-CA2E-4DCE-9464-F305239985FC}" srcOrd="1" destOrd="0" parTransId="{7540CC1F-79A4-4129-BF48-C66E6C05F3D0}" sibTransId="{233B2682-62C1-4522-ABFE-47A34553E309}"/>
    <dgm:cxn modelId="{D07ED07D-2CA8-47EE-A03F-E647C0259B29}" type="presOf" srcId="{12BF53E7-CA2E-4DCE-9464-F305239985FC}" destId="{E700A6F3-FE05-47B6-A718-BBF35E2D3599}" srcOrd="1" destOrd="0" presId="urn:microsoft.com/office/officeart/2005/8/layout/chart3"/>
    <dgm:cxn modelId="{2069BE91-648F-467E-A250-47A52D192603}" type="presOf" srcId="{3F9DCBE4-1DE0-43B7-9606-50E5C4CD96A1}" destId="{D1895B0E-2274-416C-9EB6-E8E9B7642D7B}" srcOrd="0" destOrd="0" presId="urn:microsoft.com/office/officeart/2005/8/layout/chart3"/>
    <dgm:cxn modelId="{8AD9FC98-ACB1-4DFA-8565-9A66433D2EFA}" srcId="{30008D04-F284-492E-961B-37116BA94B51}" destId="{979BE499-F866-4512-887D-7C1D556E5F8C}" srcOrd="2" destOrd="0" parTransId="{D088BDEA-D6A4-4DE6-8962-FE6F9D3F7A23}" sibTransId="{1B6206CB-E904-4F19-8027-BC63D73869F8}"/>
    <dgm:cxn modelId="{C79A5BC0-A78C-4C4A-B2D4-6977399CB468}" type="presOf" srcId="{AA110C65-C92B-44E5-9E89-CFED1D8B7B5B}" destId="{0D20E9F8-EC95-4C45-B5EA-7F6CE60E2CA8}" srcOrd="0" destOrd="0" presId="urn:microsoft.com/office/officeart/2005/8/layout/chart3"/>
    <dgm:cxn modelId="{A944E7E0-85EB-4BF6-9E65-594A74806CBF}" type="presOf" srcId="{979BE499-F866-4512-887D-7C1D556E5F8C}" destId="{51B43A06-99DB-488D-85AC-2490077698A9}" srcOrd="1" destOrd="0" presId="urn:microsoft.com/office/officeart/2005/8/layout/chart3"/>
    <dgm:cxn modelId="{5F6304E8-3202-4C76-8DBB-54EB5FEAE497}" srcId="{30008D04-F284-492E-961B-37116BA94B51}" destId="{3F9DCBE4-1DE0-43B7-9606-50E5C4CD96A1}" srcOrd="0" destOrd="0" parTransId="{9B9F7DC4-9739-4DDF-AACD-AFABB59F816F}" sibTransId="{9870B1C4-A122-4EB9-A9FA-CA6EAA0EA549}"/>
    <dgm:cxn modelId="{E9443BF2-7CCD-4233-95A1-17364045A39B}" type="presOf" srcId="{979BE499-F866-4512-887D-7C1D556E5F8C}" destId="{63915CFE-888E-499C-BEA8-A9F5811F7CA2}" srcOrd="0" destOrd="0" presId="urn:microsoft.com/office/officeart/2005/8/layout/chart3"/>
    <dgm:cxn modelId="{DED8FDFE-29BB-43C6-831D-5C9CDDA63862}" type="presOf" srcId="{30008D04-F284-492E-961B-37116BA94B51}" destId="{E8F05572-428D-4672-890D-BC3B788CCFD8}" srcOrd="0" destOrd="0" presId="urn:microsoft.com/office/officeart/2005/8/layout/chart3"/>
    <dgm:cxn modelId="{5AA834EE-ED7F-4F37-81DE-E127586F8E06}" type="presParOf" srcId="{E8F05572-428D-4672-890D-BC3B788CCFD8}" destId="{D1895B0E-2274-416C-9EB6-E8E9B7642D7B}" srcOrd="0" destOrd="0" presId="urn:microsoft.com/office/officeart/2005/8/layout/chart3"/>
    <dgm:cxn modelId="{C0492557-4137-420C-A659-F166B9B21BE0}" type="presParOf" srcId="{E8F05572-428D-4672-890D-BC3B788CCFD8}" destId="{E17786A9-F83A-4BF6-B69E-871D1695D9DF}" srcOrd="1" destOrd="0" presId="urn:microsoft.com/office/officeart/2005/8/layout/chart3"/>
    <dgm:cxn modelId="{1C0491B2-6710-4AA7-A58D-7F1DEB2E034B}" type="presParOf" srcId="{E8F05572-428D-4672-890D-BC3B788CCFD8}" destId="{53A90A82-1659-43E3-8579-3A612745E381}" srcOrd="2" destOrd="0" presId="urn:microsoft.com/office/officeart/2005/8/layout/chart3"/>
    <dgm:cxn modelId="{984E9AE0-E310-4F20-8F57-601B41DE72CA}" type="presParOf" srcId="{E8F05572-428D-4672-890D-BC3B788CCFD8}" destId="{E700A6F3-FE05-47B6-A718-BBF35E2D3599}" srcOrd="3" destOrd="0" presId="urn:microsoft.com/office/officeart/2005/8/layout/chart3"/>
    <dgm:cxn modelId="{E1BA3C21-542C-4E76-BCBF-E668AF0AEAD5}" type="presParOf" srcId="{E8F05572-428D-4672-890D-BC3B788CCFD8}" destId="{63915CFE-888E-499C-BEA8-A9F5811F7CA2}" srcOrd="4" destOrd="0" presId="urn:microsoft.com/office/officeart/2005/8/layout/chart3"/>
    <dgm:cxn modelId="{8DD170BE-8189-4474-B0FB-05127A02386F}" type="presParOf" srcId="{E8F05572-428D-4672-890D-BC3B788CCFD8}" destId="{51B43A06-99DB-488D-85AC-2490077698A9}" srcOrd="5" destOrd="0" presId="urn:microsoft.com/office/officeart/2005/8/layout/chart3"/>
    <dgm:cxn modelId="{FCB38BF2-4E96-42E4-A961-90D13C84F00E}" type="presParOf" srcId="{E8F05572-428D-4672-890D-BC3B788CCFD8}" destId="{1155529F-20EC-43FF-8157-A7738D0786C3}" srcOrd="6" destOrd="0" presId="urn:microsoft.com/office/officeart/2005/8/layout/chart3"/>
    <dgm:cxn modelId="{0932F08A-D73D-4BDC-BED2-9173EC0C6A4B}" type="presParOf" srcId="{E8F05572-428D-4672-890D-BC3B788CCFD8}" destId="{E30869A3-896A-492B-8E17-FF34673A5261}" srcOrd="7" destOrd="0" presId="urn:microsoft.com/office/officeart/2005/8/layout/chart3"/>
    <dgm:cxn modelId="{64624149-CEA1-4C6D-8689-AD1A9494F726}" type="presParOf" srcId="{E8F05572-428D-4672-890D-BC3B788CCFD8}" destId="{0D20E9F8-EC95-4C45-B5EA-7F6CE60E2CA8}" srcOrd="8" destOrd="0" presId="urn:microsoft.com/office/officeart/2005/8/layout/chart3"/>
    <dgm:cxn modelId="{EAF1C554-1155-4DAC-9812-7FA505114698}" type="presParOf" srcId="{E8F05572-428D-4672-890D-BC3B788CCFD8}" destId="{CEA3A98B-65D3-4908-AC3D-D21872CE1D80}" srcOrd="9" destOrd="0" presId="urn:microsoft.com/office/officeart/2005/8/layout/chart3"/>
    <dgm:cxn modelId="{195B646E-0B8A-4523-9301-28AC94B9D7B3}" type="presParOf" srcId="{E8F05572-428D-4672-890D-BC3B788CCFD8}" destId="{5EC17418-3C5A-4CBF-B440-DD48F8E61260}" srcOrd="10" destOrd="0" presId="urn:microsoft.com/office/officeart/2005/8/layout/chart3"/>
    <dgm:cxn modelId="{C45895FC-E609-4E29-A90A-FA7E1FC23D06}" type="presParOf" srcId="{E8F05572-428D-4672-890D-BC3B788CCFD8}" destId="{C8F34DB7-B997-4873-9B27-97634A79C68A}" srcOrd="11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705424-2E30-4890-9767-47F38CA8CFCC}">
      <dsp:nvSpPr>
        <dsp:cNvPr id="0" name=""/>
        <dsp:cNvSpPr/>
      </dsp:nvSpPr>
      <dsp:spPr>
        <a:xfrm>
          <a:off x="4050" y="884500"/>
          <a:ext cx="1841676" cy="73439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Encoding</a:t>
          </a:r>
        </a:p>
      </dsp:txBody>
      <dsp:txXfrm>
        <a:off x="4050" y="884500"/>
        <a:ext cx="1841676" cy="489600"/>
      </dsp:txXfrm>
    </dsp:sp>
    <dsp:sp modelId="{2FAEDB56-9EE2-44A5-8F67-0DF0EFAE74C2}">
      <dsp:nvSpPr>
        <dsp:cNvPr id="0" name=""/>
        <dsp:cNvSpPr/>
      </dsp:nvSpPr>
      <dsp:spPr>
        <a:xfrm>
          <a:off x="381261" y="1374099"/>
          <a:ext cx="1841676" cy="18054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>
              <a:solidFill>
                <a:srgbClr val="808080"/>
              </a:solidFill>
            </a:rPr>
            <a:t>Perceived information is put in a context that can be stored</a:t>
          </a:r>
          <a:endParaRPr lang="en-US" sz="1700" kern="1200" dirty="0"/>
        </a:p>
      </dsp:txBody>
      <dsp:txXfrm>
        <a:off x="434139" y="1426977"/>
        <a:ext cx="1735920" cy="1699644"/>
      </dsp:txXfrm>
    </dsp:sp>
    <dsp:sp modelId="{472C2166-3AE7-41C7-B29F-DE27DC1F397D}">
      <dsp:nvSpPr>
        <dsp:cNvPr id="0" name=""/>
        <dsp:cNvSpPr/>
      </dsp:nvSpPr>
      <dsp:spPr>
        <a:xfrm>
          <a:off x="2124918" y="900037"/>
          <a:ext cx="591886" cy="4585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2124918" y="991742"/>
        <a:ext cx="454329" cy="275114"/>
      </dsp:txXfrm>
    </dsp:sp>
    <dsp:sp modelId="{E7E5C645-C42A-43DD-A5BA-84EA2F9DBAF6}">
      <dsp:nvSpPr>
        <dsp:cNvPr id="0" name=""/>
        <dsp:cNvSpPr/>
      </dsp:nvSpPr>
      <dsp:spPr>
        <a:xfrm>
          <a:off x="2962493" y="884500"/>
          <a:ext cx="1841676" cy="73439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Storage</a:t>
          </a:r>
        </a:p>
      </dsp:txBody>
      <dsp:txXfrm>
        <a:off x="2962493" y="884500"/>
        <a:ext cx="1841676" cy="489600"/>
      </dsp:txXfrm>
    </dsp:sp>
    <dsp:sp modelId="{A0EED5C0-3D67-4564-A632-B8DABDA8A811}">
      <dsp:nvSpPr>
        <dsp:cNvPr id="0" name=""/>
        <dsp:cNvSpPr/>
      </dsp:nvSpPr>
      <dsp:spPr>
        <a:xfrm>
          <a:off x="3339704" y="1374099"/>
          <a:ext cx="1841676" cy="18054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>
              <a:solidFill>
                <a:srgbClr val="808080"/>
              </a:solidFill>
            </a:rPr>
            <a:t>Stabilization of a memory</a:t>
          </a:r>
          <a:endParaRPr lang="en-US" sz="1700" kern="1200" dirty="0"/>
        </a:p>
      </dsp:txBody>
      <dsp:txXfrm>
        <a:off x="3392582" y="1426977"/>
        <a:ext cx="1735920" cy="1699644"/>
      </dsp:txXfrm>
    </dsp:sp>
    <dsp:sp modelId="{63ADCFDE-B414-4FB0-99D8-0F4F763B3B22}">
      <dsp:nvSpPr>
        <dsp:cNvPr id="0" name=""/>
        <dsp:cNvSpPr/>
      </dsp:nvSpPr>
      <dsp:spPr>
        <a:xfrm>
          <a:off x="5083362" y="900037"/>
          <a:ext cx="591886" cy="4585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5083362" y="991742"/>
        <a:ext cx="454329" cy="275114"/>
      </dsp:txXfrm>
    </dsp:sp>
    <dsp:sp modelId="{B9E01E84-4623-4504-B843-2D4EC8D14277}">
      <dsp:nvSpPr>
        <dsp:cNvPr id="0" name=""/>
        <dsp:cNvSpPr/>
      </dsp:nvSpPr>
      <dsp:spPr>
        <a:xfrm>
          <a:off x="5920936" y="884500"/>
          <a:ext cx="1841676" cy="73439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Retrieval</a:t>
          </a:r>
        </a:p>
      </dsp:txBody>
      <dsp:txXfrm>
        <a:off x="5920936" y="884500"/>
        <a:ext cx="1841676" cy="489600"/>
      </dsp:txXfrm>
    </dsp:sp>
    <dsp:sp modelId="{01D93337-7A19-411C-A5B0-745AD0AA554D}">
      <dsp:nvSpPr>
        <dsp:cNvPr id="0" name=""/>
        <dsp:cNvSpPr/>
      </dsp:nvSpPr>
      <dsp:spPr>
        <a:xfrm>
          <a:off x="6298147" y="1374099"/>
          <a:ext cx="1841676" cy="18054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>
              <a:solidFill>
                <a:srgbClr val="808080"/>
              </a:solidFill>
            </a:rPr>
            <a:t>The search for a memory or activation of a memory</a:t>
          </a:r>
          <a:endParaRPr lang="en-US" sz="1700" kern="1200" dirty="0"/>
        </a:p>
      </dsp:txBody>
      <dsp:txXfrm>
        <a:off x="6351025" y="1426977"/>
        <a:ext cx="1735920" cy="169964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895B0E-2274-416C-9EB6-E8E9B7642D7B}">
      <dsp:nvSpPr>
        <dsp:cNvPr id="0" name=""/>
        <dsp:cNvSpPr/>
      </dsp:nvSpPr>
      <dsp:spPr>
        <a:xfrm>
          <a:off x="994389" y="256648"/>
          <a:ext cx="2048859" cy="2048859"/>
        </a:xfrm>
        <a:prstGeom prst="pie">
          <a:avLst>
            <a:gd name="adj1" fmla="val 16200000"/>
            <a:gd name="adj2" fmla="val 19800000"/>
          </a:avLst>
        </a:prstGeom>
        <a:solidFill>
          <a:schemeClr val="tx2">
            <a:lumMod val="60000"/>
            <a:lumOff val="4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/>
            <a:t>Attention</a:t>
          </a:r>
        </a:p>
      </dsp:txBody>
      <dsp:txXfrm>
        <a:off x="2040771" y="476169"/>
        <a:ext cx="597584" cy="439041"/>
      </dsp:txXfrm>
    </dsp:sp>
    <dsp:sp modelId="{53A90A82-1659-43E3-8579-3A612745E381}">
      <dsp:nvSpPr>
        <dsp:cNvPr id="0" name=""/>
        <dsp:cNvSpPr/>
      </dsp:nvSpPr>
      <dsp:spPr>
        <a:xfrm>
          <a:off x="990574" y="247936"/>
          <a:ext cx="2048859" cy="2048859"/>
        </a:xfrm>
        <a:prstGeom prst="pie">
          <a:avLst>
            <a:gd name="adj1" fmla="val 19800000"/>
            <a:gd name="adj2" fmla="val 18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/>
            <a:t>Categorization</a:t>
          </a:r>
        </a:p>
      </dsp:txBody>
      <dsp:txXfrm>
        <a:off x="2393067" y="1065041"/>
        <a:ext cx="619536" cy="414650"/>
      </dsp:txXfrm>
    </dsp:sp>
    <dsp:sp modelId="{63915CFE-888E-499C-BEA8-A9F5811F7CA2}">
      <dsp:nvSpPr>
        <dsp:cNvPr id="0" name=""/>
        <dsp:cNvSpPr/>
      </dsp:nvSpPr>
      <dsp:spPr>
        <a:xfrm>
          <a:off x="1193391" y="547807"/>
          <a:ext cx="2048859" cy="2048859"/>
        </a:xfrm>
        <a:prstGeom prst="pie">
          <a:avLst>
            <a:gd name="adj1" fmla="val 1800000"/>
            <a:gd name="adj2" fmla="val 54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/>
            <a:t>Memory</a:t>
          </a:r>
        </a:p>
      </dsp:txBody>
      <dsp:txXfrm>
        <a:off x="2239773" y="1938105"/>
        <a:ext cx="597584" cy="439041"/>
      </dsp:txXfrm>
    </dsp:sp>
    <dsp:sp modelId="{1155529F-20EC-43FF-8157-A7738D0786C3}">
      <dsp:nvSpPr>
        <dsp:cNvPr id="0" name=""/>
        <dsp:cNvSpPr/>
      </dsp:nvSpPr>
      <dsp:spPr>
        <a:xfrm>
          <a:off x="990574" y="247936"/>
          <a:ext cx="2048859" cy="2048859"/>
        </a:xfrm>
        <a:prstGeom prst="pie">
          <a:avLst>
            <a:gd name="adj1" fmla="val 5400000"/>
            <a:gd name="adj2" fmla="val 9000000"/>
          </a:avLst>
        </a:prstGeom>
        <a:solidFill>
          <a:schemeClr val="accent5">
            <a:lumMod val="75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/>
            <a:t>Processing</a:t>
          </a:r>
        </a:p>
      </dsp:txBody>
      <dsp:txXfrm>
        <a:off x="1395468" y="1638234"/>
        <a:ext cx="597584" cy="439041"/>
      </dsp:txXfrm>
    </dsp:sp>
    <dsp:sp modelId="{0D20E9F8-EC95-4C45-B5EA-7F6CE60E2CA8}">
      <dsp:nvSpPr>
        <dsp:cNvPr id="0" name=""/>
        <dsp:cNvSpPr/>
      </dsp:nvSpPr>
      <dsp:spPr>
        <a:xfrm>
          <a:off x="990574" y="247936"/>
          <a:ext cx="2048859" cy="2048859"/>
        </a:xfrm>
        <a:prstGeom prst="pie">
          <a:avLst>
            <a:gd name="adj1" fmla="val 9000000"/>
            <a:gd name="adj2" fmla="val 1260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/>
            <a:t>Executive Function</a:t>
          </a:r>
        </a:p>
      </dsp:txBody>
      <dsp:txXfrm>
        <a:off x="1022283" y="1065041"/>
        <a:ext cx="619536" cy="414650"/>
      </dsp:txXfrm>
    </dsp:sp>
    <dsp:sp modelId="{5EC17418-3C5A-4CBF-B440-DD48F8E61260}">
      <dsp:nvSpPr>
        <dsp:cNvPr id="0" name=""/>
        <dsp:cNvSpPr/>
      </dsp:nvSpPr>
      <dsp:spPr>
        <a:xfrm>
          <a:off x="992049" y="262135"/>
          <a:ext cx="2048859" cy="2048859"/>
        </a:xfrm>
        <a:prstGeom prst="pie">
          <a:avLst>
            <a:gd name="adj1" fmla="val 12600000"/>
            <a:gd name="adj2" fmla="val 162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/>
            <a:t>Metacognition/</a:t>
          </a:r>
        </a:p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/>
            <a:t>Awareness</a:t>
          </a:r>
        </a:p>
      </dsp:txBody>
      <dsp:txXfrm>
        <a:off x="1396943" y="481655"/>
        <a:ext cx="597584" cy="43904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895B0E-2274-416C-9EB6-E8E9B7642D7B}">
      <dsp:nvSpPr>
        <dsp:cNvPr id="0" name=""/>
        <dsp:cNvSpPr/>
      </dsp:nvSpPr>
      <dsp:spPr>
        <a:xfrm>
          <a:off x="994389" y="256648"/>
          <a:ext cx="2048859" cy="2048859"/>
        </a:xfrm>
        <a:prstGeom prst="pie">
          <a:avLst>
            <a:gd name="adj1" fmla="val 16200000"/>
            <a:gd name="adj2" fmla="val 19800000"/>
          </a:avLst>
        </a:prstGeom>
        <a:solidFill>
          <a:schemeClr val="tx2">
            <a:lumMod val="60000"/>
            <a:lumOff val="4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/>
            <a:t>Attention</a:t>
          </a:r>
        </a:p>
      </dsp:txBody>
      <dsp:txXfrm>
        <a:off x="2040771" y="476169"/>
        <a:ext cx="597584" cy="439041"/>
      </dsp:txXfrm>
    </dsp:sp>
    <dsp:sp modelId="{53A90A82-1659-43E3-8579-3A612745E381}">
      <dsp:nvSpPr>
        <dsp:cNvPr id="0" name=""/>
        <dsp:cNvSpPr/>
      </dsp:nvSpPr>
      <dsp:spPr>
        <a:xfrm>
          <a:off x="990574" y="247936"/>
          <a:ext cx="2048859" cy="2048859"/>
        </a:xfrm>
        <a:prstGeom prst="pie">
          <a:avLst>
            <a:gd name="adj1" fmla="val 19800000"/>
            <a:gd name="adj2" fmla="val 18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/>
            <a:t>Categorization</a:t>
          </a:r>
        </a:p>
      </dsp:txBody>
      <dsp:txXfrm>
        <a:off x="2393067" y="1065041"/>
        <a:ext cx="619536" cy="414650"/>
      </dsp:txXfrm>
    </dsp:sp>
    <dsp:sp modelId="{63915CFE-888E-499C-BEA8-A9F5811F7CA2}">
      <dsp:nvSpPr>
        <dsp:cNvPr id="0" name=""/>
        <dsp:cNvSpPr/>
      </dsp:nvSpPr>
      <dsp:spPr>
        <a:xfrm>
          <a:off x="1193391" y="547807"/>
          <a:ext cx="2048859" cy="2048859"/>
        </a:xfrm>
        <a:prstGeom prst="pie">
          <a:avLst>
            <a:gd name="adj1" fmla="val 1800000"/>
            <a:gd name="adj2" fmla="val 54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/>
            <a:t>Memory</a:t>
          </a:r>
        </a:p>
      </dsp:txBody>
      <dsp:txXfrm>
        <a:off x="2239773" y="1938105"/>
        <a:ext cx="597584" cy="439041"/>
      </dsp:txXfrm>
    </dsp:sp>
    <dsp:sp modelId="{1155529F-20EC-43FF-8157-A7738D0786C3}">
      <dsp:nvSpPr>
        <dsp:cNvPr id="0" name=""/>
        <dsp:cNvSpPr/>
      </dsp:nvSpPr>
      <dsp:spPr>
        <a:xfrm>
          <a:off x="990574" y="247936"/>
          <a:ext cx="2048859" cy="2048859"/>
        </a:xfrm>
        <a:prstGeom prst="pie">
          <a:avLst>
            <a:gd name="adj1" fmla="val 5400000"/>
            <a:gd name="adj2" fmla="val 9000000"/>
          </a:avLst>
        </a:prstGeom>
        <a:solidFill>
          <a:schemeClr val="accent5">
            <a:lumMod val="75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/>
            <a:t>Processing</a:t>
          </a:r>
        </a:p>
      </dsp:txBody>
      <dsp:txXfrm>
        <a:off x="1395468" y="1638234"/>
        <a:ext cx="597584" cy="439041"/>
      </dsp:txXfrm>
    </dsp:sp>
    <dsp:sp modelId="{0D20E9F8-EC95-4C45-B5EA-7F6CE60E2CA8}">
      <dsp:nvSpPr>
        <dsp:cNvPr id="0" name=""/>
        <dsp:cNvSpPr/>
      </dsp:nvSpPr>
      <dsp:spPr>
        <a:xfrm>
          <a:off x="990574" y="247936"/>
          <a:ext cx="2048859" cy="2048859"/>
        </a:xfrm>
        <a:prstGeom prst="pie">
          <a:avLst>
            <a:gd name="adj1" fmla="val 9000000"/>
            <a:gd name="adj2" fmla="val 1260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/>
            <a:t>Executive Function</a:t>
          </a:r>
        </a:p>
      </dsp:txBody>
      <dsp:txXfrm>
        <a:off x="1022283" y="1065041"/>
        <a:ext cx="619536" cy="414650"/>
      </dsp:txXfrm>
    </dsp:sp>
    <dsp:sp modelId="{5EC17418-3C5A-4CBF-B440-DD48F8E61260}">
      <dsp:nvSpPr>
        <dsp:cNvPr id="0" name=""/>
        <dsp:cNvSpPr/>
      </dsp:nvSpPr>
      <dsp:spPr>
        <a:xfrm>
          <a:off x="992049" y="262135"/>
          <a:ext cx="2048859" cy="2048859"/>
        </a:xfrm>
        <a:prstGeom prst="pie">
          <a:avLst>
            <a:gd name="adj1" fmla="val 12600000"/>
            <a:gd name="adj2" fmla="val 162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/>
            <a:t>Metacognition/</a:t>
          </a:r>
        </a:p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/>
            <a:t>Awareness</a:t>
          </a:r>
        </a:p>
      </dsp:txBody>
      <dsp:txXfrm>
        <a:off x="1396943" y="481655"/>
        <a:ext cx="597584" cy="4390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5DCDAE-0E26-467F-823C-1274B9C6764C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A54AAB-C0CB-43BB-A121-FBFFD8348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048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A54AAB-C0CB-43BB-A121-FBFFD834852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1311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A54AAB-C0CB-43BB-A121-FBFFD834852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7272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 is the ideal number! Less, but no more than 4 steps when possible!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A54AAB-C0CB-43BB-A121-FBFFD834852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741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 is the ideal number! Less, but no more than 4 steps when possible!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A54AAB-C0CB-43BB-A121-FBFFD834852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213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A54AAB-C0CB-43BB-A121-FBFFD834852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4627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A54AAB-C0CB-43BB-A121-FBFFD834852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8158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A54AAB-C0CB-43BB-A121-FBFFD834852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6578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A54AAB-C0CB-43BB-A121-FBFFD834852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9049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https://www.ndbin.org/assets/4115-17614/info-needed-for-providers.pdf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A54AAB-C0CB-43BB-A121-FBFFD834852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6719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https://www.ndbin.org/assets/4261-18273/weekly-meal-plan.pdf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A54AAB-C0CB-43BB-A121-FBFFD834852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4953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https://www.ndbin.org/assets/4114-17612/medication-prescribed.pdf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A54AAB-C0CB-43BB-A121-FBFFD834852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7065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Difference between short term memory and working memory</a:t>
            </a:r>
          </a:p>
          <a:p>
            <a:r>
              <a:rPr lang="en-US" altLang="en-US" dirty="0"/>
              <a:t>Short term is passive;  Working is active</a:t>
            </a:r>
          </a:p>
          <a:p>
            <a:r>
              <a:rPr lang="en-US" altLang="en-US" dirty="0"/>
              <a:t>Very complex process-as part of sensory input coming in our sensory memory is short term information about that sense; ex. My toes are cold or that hurt! Is this something that needs to be dealt with? </a:t>
            </a:r>
          </a:p>
          <a:p>
            <a:r>
              <a:rPr lang="en-US" altLang="en-US" dirty="0"/>
              <a:t>Short term-memory that you have for a few hours or days…why we are waiting to see if this is important (breakfast, what you are going to wear that day)-where we store ongoing info in case we need it</a:t>
            </a:r>
          </a:p>
          <a:p>
            <a:r>
              <a:rPr lang="en-US" altLang="en-US" dirty="0"/>
              <a:t>Working memory-information that is short term memory while it is processing </a:t>
            </a:r>
          </a:p>
          <a:p>
            <a:r>
              <a:rPr lang="en-US" altLang="en-US" dirty="0"/>
              <a:t>Short term is passive;  Working is active</a:t>
            </a:r>
          </a:p>
          <a:p>
            <a:r>
              <a:rPr lang="en-US" altLang="en-US" dirty="0"/>
              <a:t>For my presentation next week I want my blue shirt; now what info for the clothing memory of the last few days goes into my working memory from my short term </a:t>
            </a:r>
          </a:p>
          <a:p>
            <a:r>
              <a:rPr lang="en-US" altLang="en-US" dirty="0"/>
              <a:t>Is this information worth storing for the long term? For example: ate yogurt and got sick, then might move to long term so that we remember and not eat it </a:t>
            </a:r>
          </a:p>
          <a:p>
            <a:r>
              <a:rPr lang="en-US" altLang="en-US" dirty="0"/>
              <a:t>Long term-decides that you need that information long term and then retrieving it </a:t>
            </a:r>
          </a:p>
          <a:p>
            <a:r>
              <a:rPr lang="en-US" altLang="en-US" dirty="0"/>
              <a:t>Is there “fall down” with memory a problem with active working, or passive short term? They can’t remember passive info so….</a:t>
            </a:r>
          </a:p>
          <a:p>
            <a:r>
              <a:rPr lang="en-US" altLang="en-US" dirty="0"/>
              <a:t>Difficulty with retrieval of new memories?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A54AAB-C0CB-43BB-A121-FBFFD834852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9643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https://www.ndbin.org/assets/4261-18284/sleep-tracker.pdf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A54AAB-C0CB-43BB-A121-FBFFD834852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9212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>
            <a:extLst>
              <a:ext uri="{FF2B5EF4-FFF2-40B4-BE49-F238E27FC236}">
                <a16:creationId xmlns:a16="http://schemas.microsoft.com/office/drawing/2014/main" id="{BD555D9B-309E-470F-8F1F-2BFC424D919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>
            <a:extLst>
              <a:ext uri="{FF2B5EF4-FFF2-40B4-BE49-F238E27FC236}">
                <a16:creationId xmlns:a16="http://schemas.microsoft.com/office/drawing/2014/main" id="{1A324A51-B6BF-44FA-89BF-8A7B95FBBF2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Difference between short term memory and working memory</a:t>
            </a:r>
          </a:p>
          <a:p>
            <a:r>
              <a:rPr lang="en-US" altLang="en-US"/>
              <a:t>Short term is passive;  Working is active</a:t>
            </a:r>
          </a:p>
        </p:txBody>
      </p:sp>
      <p:sp>
        <p:nvSpPr>
          <p:cNvPr id="53252" name="Slide Number Placeholder 3">
            <a:extLst>
              <a:ext uri="{FF2B5EF4-FFF2-40B4-BE49-F238E27FC236}">
                <a16:creationId xmlns:a16="http://schemas.microsoft.com/office/drawing/2014/main" id="{4ED0F221-6DC8-4194-B354-CDA8A51E22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62000" indent="-2921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73163" indent="-233363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43063" indent="-233363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112963" indent="-233363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70163" indent="-23336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3027363" indent="-23336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84563" indent="-23336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941763" indent="-23336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DF10236F-D509-43DB-90B1-113C8E500C1F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A54AAB-C0CB-43BB-A121-FBFFD834852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3625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A54AAB-C0CB-43BB-A121-FBFFD834852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1384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A54AAB-C0CB-43BB-A121-FBFFD834852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1950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A54AAB-C0CB-43BB-A121-FBFFD834852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9265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A54AAB-C0CB-43BB-A121-FBFFD834852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8256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A54AAB-C0CB-43BB-A121-FBFFD834852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397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dbin.org/" TargetMode="Externa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-55169"/>
            <a:ext cx="12192000" cy="6968337"/>
            <a:chOff x="0" y="1587"/>
            <a:chExt cx="12192000" cy="6968337"/>
          </a:xfrm>
        </p:grpSpPr>
        <p:sp>
          <p:nvSpPr>
            <p:cNvPr id="8" name="Rectangle 7"/>
            <p:cNvSpPr/>
            <p:nvPr userDrawn="1"/>
          </p:nvSpPr>
          <p:spPr>
            <a:xfrm>
              <a:off x="0" y="111924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2793" y="1036361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2793" y="3916004"/>
            <a:ext cx="8825658" cy="861420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/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E0160-3512-4F15-A913-1123D12E67B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4602" y="4763331"/>
            <a:ext cx="11064535" cy="16152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59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2" y="1143000"/>
            <a:ext cx="3227192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20F81-B39D-4CBB-8BF3-5D6E395D0F72}" type="datetimeFigureOut">
              <a:rPr lang="en-US" dirty="0"/>
              <a:t>11/17/2021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61110" y="6391839"/>
            <a:ext cx="3859795" cy="3048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3374" y="-5963"/>
            <a:ext cx="12192000" cy="6863963"/>
            <a:chOff x="-26748" y="-5963"/>
            <a:chExt cx="12192000" cy="6863963"/>
          </a:xfrm>
        </p:grpSpPr>
        <p:sp>
          <p:nvSpPr>
            <p:cNvPr id="11" name="Rectangle 10"/>
            <p:cNvSpPr/>
            <p:nvPr/>
          </p:nvSpPr>
          <p:spPr>
            <a:xfrm>
              <a:off x="-26748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 userDrawn="1"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0800000">
              <a:off x="430452" y="268789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-26748" y="-5963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036" y="1107501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787330" y="2058988"/>
            <a:ext cx="8825656" cy="4937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9FFFF-3106-4DDB-AA62-0C80862170D6}" type="datetimeFigureOut">
              <a:rPr lang="en-US" dirty="0"/>
              <a:t>11/17/2021</a:t>
            </a:fld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3F2E01A-B68C-4D0A-93B4-E0776602BD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9036" y="4919209"/>
            <a:ext cx="10670119" cy="15576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 anchor="ctr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A38B7-AE95-4DC8-9A51-7A71F545B098}" type="datetimeFigureOut">
              <a:rPr lang="en-US" dirty="0"/>
              <a:t>11/17/2021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1110" y="6391839"/>
            <a:ext cx="3859795" cy="3048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6" name="Rectangle 1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1" name="TextBox 10"/>
          <p:cNvSpPr txBox="1"/>
          <p:nvPr/>
        </p:nvSpPr>
        <p:spPr bwMode="gray">
          <a:xfrm>
            <a:off x="898295" y="603589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705137" y="2613787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980517"/>
            <a:ext cx="8460983" cy="2705034"/>
          </a:xfrm>
        </p:spPr>
        <p:txBody>
          <a:bodyPr anchor="ctr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86515"/>
            <a:ext cx="7725772" cy="34217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14393"/>
            <a:ext cx="8825659" cy="101266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1EC2B-8188-4AC2-9F0D-8D09C51D505A}" type="datetimeFigureOut">
              <a:rPr lang="en-US" dirty="0"/>
              <a:t>11/17/2021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1110" y="6391839"/>
            <a:ext cx="3859795" cy="3048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2404477"/>
            <a:ext cx="8825659" cy="178870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8587" y="5024967"/>
            <a:ext cx="8825658" cy="860400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2B75E-944F-430B-BE5F-C69FA8823C04}" type="datetimeFigureOut">
              <a:rPr lang="en-US" dirty="0"/>
              <a:t>11/17/2021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1110" y="6391839"/>
            <a:ext cx="3859795" cy="3048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0999"/>
            <a:ext cx="3129168" cy="576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87261"/>
            <a:ext cx="3129168" cy="283979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10999"/>
            <a:ext cx="3145380" cy="576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87261"/>
            <a:ext cx="3145380" cy="283979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1" y="2603500"/>
            <a:ext cx="3157448" cy="576261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87261"/>
            <a:ext cx="3161029" cy="283979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E0DC7-7F53-471C-A711-B3DA6F2535F3}" type="datetimeFigureOut">
              <a:rPr lang="en-US" dirty="0"/>
              <a:t>11/17/2021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0" y="6391839"/>
            <a:ext cx="3859795" cy="3048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20744" cy="5762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11246"/>
            <a:ext cx="2691242" cy="1583764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20745" cy="91794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5"/>
            <a:ext cx="3050438" cy="576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42840"/>
            <a:ext cx="2691242" cy="155217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09107"/>
            <a:ext cx="3050438" cy="92140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5"/>
            <a:ext cx="3050438" cy="576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18992"/>
            <a:ext cx="2691242" cy="1576018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09107"/>
            <a:ext cx="3054127" cy="89634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F4C9D-4618-451D-80C1-6A376BB42AB4}" type="datetimeFigureOut">
              <a:rPr lang="en-US" dirty="0"/>
              <a:t>11/17/2021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0" y="6391839"/>
            <a:ext cx="3859795" cy="3048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  <a:prstGeom prst="rect">
            <a:avLst/>
          </a:prstGeo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D2318-CE40-42F6-962A-4C6D6CF697DB}" type="datetimeFigureOut">
              <a:rPr lang="en-US" dirty="0"/>
              <a:t>11/17/2021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1110" y="6391839"/>
            <a:ext cx="3859795" cy="3048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Rectangle 12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97430"/>
            <a:ext cx="1409965" cy="4729626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97429"/>
            <a:ext cx="6247546" cy="472962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6AC1-EB7F-4BEF-90D9-5764B50DAF8A}" type="datetimeFigureOut">
              <a:rPr lang="en-US" dirty="0"/>
              <a:t>11/17/2021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1110" y="6391839"/>
            <a:ext cx="3859795" cy="3048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570F2B1-FAB1-4617-867C-20850BCFA8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24428" y="5754359"/>
            <a:ext cx="3505504" cy="83522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C0FE906-E69E-4663-AC8B-6C79448FBA32}"/>
              </a:ext>
            </a:extLst>
          </p:cNvPr>
          <p:cNvSpPr txBox="1">
            <a:spLocks/>
          </p:cNvSpPr>
          <p:nvPr userDrawn="1"/>
        </p:nvSpPr>
        <p:spPr>
          <a:xfrm>
            <a:off x="1551911" y="2714532"/>
            <a:ext cx="7618722" cy="315595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en-US" b="1" dirty="0">
                <a:solidFill>
                  <a:srgbClr val="800000"/>
                </a:solidFill>
                <a:latin typeface="Gill Sans"/>
                <a:cs typeface="Gill Sans"/>
              </a:rPr>
              <a:t>Contact us today!</a:t>
            </a:r>
          </a:p>
          <a:p>
            <a:pPr algn="l"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en-US" dirty="0">
                <a:latin typeface="Palatino"/>
                <a:cs typeface="Palatino"/>
              </a:rPr>
              <a:t>855.866.1884</a:t>
            </a:r>
          </a:p>
          <a:p>
            <a:pPr algn="l"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en-US" dirty="0">
                <a:latin typeface="Palatino"/>
                <a:cs typeface="Palatino"/>
                <a:hlinkClick r:id="rId3"/>
              </a:rPr>
              <a:t>www.ndbin.org</a:t>
            </a:r>
            <a:endParaRPr lang="en-US" dirty="0">
              <a:latin typeface="Palatino"/>
              <a:cs typeface="Palatino"/>
            </a:endParaRPr>
          </a:p>
          <a:p>
            <a:pPr algn="l" fontAlgn="auto">
              <a:lnSpc>
                <a:spcPct val="120000"/>
              </a:lnSpc>
              <a:spcAft>
                <a:spcPts val="0"/>
              </a:spcAft>
              <a:defRPr/>
            </a:pPr>
            <a:endParaRPr lang="en-US" dirty="0">
              <a:latin typeface="Palatino"/>
              <a:cs typeface="Palatino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553F2D9-8D49-4151-86B0-BC9C58C1856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293347" y="5440477"/>
            <a:ext cx="2062162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buFont typeface="Arial" pitchFamily="34" charset="0"/>
              <a:buNone/>
              <a:defRPr/>
            </a:pPr>
            <a:r>
              <a:rPr lang="en-US" altLang="en-US" sz="1600" dirty="0">
                <a:latin typeface="Palatino" charset="0"/>
              </a:rPr>
              <a:t>Funded by:</a:t>
            </a:r>
          </a:p>
          <a:p>
            <a:pPr eaLnBrk="1" hangingPunct="1">
              <a:lnSpc>
                <a:spcPct val="90000"/>
              </a:lnSpc>
              <a:buFont typeface="Arial" pitchFamily="34" charset="0"/>
              <a:buNone/>
              <a:defRPr/>
            </a:pPr>
            <a:endParaRPr lang="en-US" altLang="en-US" sz="1600" dirty="0">
              <a:latin typeface="Palatino" charset="0"/>
            </a:endParaRPr>
          </a:p>
          <a:p>
            <a:pPr eaLnBrk="1" hangingPunct="1">
              <a:lnSpc>
                <a:spcPct val="90000"/>
              </a:lnSpc>
              <a:buFont typeface="Arial" pitchFamily="34" charset="0"/>
              <a:buNone/>
              <a:defRPr/>
            </a:pPr>
            <a:endParaRPr lang="en-US" altLang="en-US" sz="1600" dirty="0">
              <a:latin typeface="Palatino" charset="0"/>
            </a:endParaRPr>
          </a:p>
          <a:p>
            <a:pPr eaLnBrk="1" hangingPunct="1">
              <a:lnSpc>
                <a:spcPct val="90000"/>
              </a:lnSpc>
              <a:buFont typeface="Arial" pitchFamily="34" charset="0"/>
              <a:buNone/>
              <a:defRPr/>
            </a:pPr>
            <a:endParaRPr lang="en-US" altLang="en-US" sz="1600" dirty="0">
              <a:latin typeface="Palatino" charset="0"/>
            </a:endParaRPr>
          </a:p>
          <a:p>
            <a:pPr eaLnBrk="1" hangingPunct="1">
              <a:lnSpc>
                <a:spcPct val="90000"/>
              </a:lnSpc>
              <a:buFont typeface="Arial" pitchFamily="34" charset="0"/>
              <a:buNone/>
              <a:defRPr/>
            </a:pPr>
            <a:endParaRPr lang="en-US" altLang="en-US" sz="1600" dirty="0">
              <a:latin typeface="Palatino" charset="0"/>
            </a:endParaRPr>
          </a:p>
          <a:p>
            <a:pPr eaLnBrk="1" hangingPunct="1">
              <a:lnSpc>
                <a:spcPct val="90000"/>
              </a:lnSpc>
              <a:buFont typeface="Arial" pitchFamily="34" charset="0"/>
              <a:buNone/>
              <a:defRPr/>
            </a:pPr>
            <a:endParaRPr lang="en-US" altLang="en-US" sz="1600" dirty="0">
              <a:latin typeface="Palatino" charset="0"/>
            </a:endParaRPr>
          </a:p>
          <a:p>
            <a:pPr eaLnBrk="1" hangingPunct="1">
              <a:lnSpc>
                <a:spcPct val="90000"/>
              </a:lnSpc>
              <a:buFont typeface="Arial" pitchFamily="34" charset="0"/>
              <a:buNone/>
              <a:defRPr/>
            </a:pPr>
            <a:endParaRPr lang="en-US" altLang="en-US" sz="1600" dirty="0">
              <a:latin typeface="Palatino" charset="0"/>
            </a:endParaRPr>
          </a:p>
          <a:p>
            <a:pPr eaLnBrk="1" hangingPunct="1">
              <a:lnSpc>
                <a:spcPct val="90000"/>
              </a:lnSpc>
              <a:buFont typeface="Arial" pitchFamily="34" charset="0"/>
              <a:buNone/>
              <a:defRPr/>
            </a:pPr>
            <a:endParaRPr lang="en-US" altLang="en-US" sz="1600" dirty="0">
              <a:latin typeface="Palatino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EE9F9DA-0ED1-4720-8E6E-10485CEC13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668720" y="187921"/>
            <a:ext cx="4485813" cy="2492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242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514723"/>
            <a:ext cx="8761413" cy="34163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0712A-F861-4AB0-A754-4F5A2033CD4B}" type="datetimeFigureOut">
              <a:rPr lang="en-US" dirty="0"/>
              <a:t>11/17/2021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 flipV="1">
            <a:off x="0" y="1163639"/>
            <a:ext cx="12219517" cy="46037"/>
          </a:xfrm>
          <a:prstGeom prst="rect">
            <a:avLst/>
          </a:prstGeom>
          <a:solidFill>
            <a:srgbClr val="E78E2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09600" y="1778000"/>
            <a:ext cx="11277600" cy="4229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4536017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556E92-FC9C-44C0-A0FA-5340B430249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149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4277" y="2632166"/>
            <a:ext cx="4351023" cy="2283823"/>
          </a:xfrm>
        </p:spPr>
        <p:txBody>
          <a:bodyPr anchor="ctr"/>
          <a:lstStyle>
            <a:lvl1pPr algn="l">
              <a:defRPr sz="44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2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507B7-F2DC-4B2C-B14D-58A9766807A2}" type="datetimeFigureOut">
              <a:rPr lang="en-US" dirty="0"/>
              <a:t>11/17/2021</a:t>
            </a:fld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1502E4D-6B76-4313-B685-5D8921B9C6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9035" y="402165"/>
            <a:ext cx="5027287" cy="279293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1368" y="2603500"/>
            <a:ext cx="4828744" cy="3416301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1" y="2603500"/>
            <a:ext cx="4825159" cy="3377705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A483D-5CB4-4842-8F2F-05D5276ACF63}" type="datetimeFigureOut">
              <a:rPr lang="en-US" dirty="0"/>
              <a:t>11/17/2021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36063"/>
            <a:ext cx="4825158" cy="576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212326"/>
            <a:ext cx="4825158" cy="2807476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1" y="2603499"/>
            <a:ext cx="4825160" cy="60882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212327"/>
            <a:ext cx="4825159" cy="2807474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CE32E-9DC0-47C8-A657-48F5C3E4A10B}" type="datetimeFigureOut">
              <a:rPr lang="en-US" dirty="0"/>
              <a:t>11/17/2021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C8F74D4-1F26-4893-9E03-2FAC266785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514723"/>
            <a:ext cx="8761413" cy="34163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FB43ED-6D4E-4AA7-9FF0-669B0946DB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16367" y="5931023"/>
            <a:ext cx="2054530" cy="74987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9A91A57-B1D2-474B-86F8-439F00DCD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273" y="414520"/>
            <a:ext cx="8761413" cy="728480"/>
          </a:xfrm>
        </p:spPr>
        <p:txBody>
          <a:bodyPr/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F272CE9-DA47-47A5-B42B-9049EDED4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2092" y="1884408"/>
            <a:ext cx="8761413" cy="40957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AFB4795-EECC-4E91-9EF1-6F106503F659}"/>
              </a:ext>
            </a:extLst>
          </p:cNvPr>
          <p:cNvCxnSpPr/>
          <p:nvPr userDrawn="1"/>
        </p:nvCxnSpPr>
        <p:spPr>
          <a:xfrm>
            <a:off x="0" y="1269507"/>
            <a:ext cx="12192000" cy="0"/>
          </a:xfrm>
          <a:prstGeom prst="line">
            <a:avLst/>
          </a:prstGeom>
          <a:ln w="76200">
            <a:solidFill>
              <a:srgbClr val="BA2006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9A91A57-B1D2-474B-86F8-439F00DCD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273" y="414520"/>
            <a:ext cx="8761413" cy="728480"/>
          </a:xfrm>
        </p:spPr>
        <p:txBody>
          <a:bodyPr/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F272CE9-DA47-47A5-B42B-9049EDED4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2092" y="1884408"/>
            <a:ext cx="8761413" cy="40957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AFB4795-EECC-4E91-9EF1-6F106503F659}"/>
              </a:ext>
            </a:extLst>
          </p:cNvPr>
          <p:cNvCxnSpPr/>
          <p:nvPr userDrawn="1"/>
        </p:nvCxnSpPr>
        <p:spPr>
          <a:xfrm>
            <a:off x="0" y="1269507"/>
            <a:ext cx="12192000" cy="0"/>
          </a:xfrm>
          <a:prstGeom prst="line">
            <a:avLst/>
          </a:prstGeom>
          <a:ln w="76200">
            <a:solidFill>
              <a:srgbClr val="BA2006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28C59975-7885-454B-8D25-4373FB24B7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78086" y="5980114"/>
            <a:ext cx="2054530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3154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8" cy="1600200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129280"/>
            <a:ext cx="2793158" cy="28955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F2683-E6E7-4CC3-9EEE-7854DD4F3545}" type="datetimeFigureOut">
              <a:rPr lang="en-US" dirty="0"/>
              <a:t>11/17/2021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61110" y="6391839"/>
            <a:ext cx="3859795" cy="3048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Oval 4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Oval 3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Oval 3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Oval 48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6" name="Freeform 5"/>
            <p:cNvSpPr/>
            <p:nvPr userDrawn="1"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40957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407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564B320A-89BA-47B2-A525-92E8D10B06E4}" type="datetimeFigureOut">
              <a:rPr lang="en-US" dirty="0"/>
              <a:t>11/17/2021</a:t>
            </a:fld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76" r:id="rId8"/>
    <p:sldLayoutId id="2147483656" r:id="rId9"/>
    <p:sldLayoutId id="2147483668" r:id="rId10"/>
    <p:sldLayoutId id="2147483667" r:id="rId11"/>
    <p:sldLayoutId id="2147483661" r:id="rId12"/>
    <p:sldLayoutId id="2147483664" r:id="rId13"/>
    <p:sldLayoutId id="2147483662" r:id="rId14"/>
    <p:sldLayoutId id="2147483669" r:id="rId15"/>
    <p:sldLayoutId id="2147483670" r:id="rId16"/>
    <p:sldLayoutId id="2147483658" r:id="rId17"/>
    <p:sldLayoutId id="2147483659" r:id="rId18"/>
    <p:sldLayoutId id="2147483674" r:id="rId19"/>
    <p:sldLayoutId id="2147483677" r:id="rId20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4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3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flickr.com/photos/danielfoster/35382249303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pxhere.com/en/photo/1431641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pxhere.com/en/photo/1443467" TargetMode="External"/><Relationship Id="rId5" Type="http://schemas.openxmlformats.org/officeDocument/2006/relationships/image" Target="../media/image14.jpg"/><Relationship Id="rId4" Type="http://schemas.openxmlformats.org/officeDocument/2006/relationships/hyperlink" Target="https://lushdollar.com/free-calendars-by-mail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brewminate.com/how-to-journal-through-your-struggles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thegretaescape.com/blog/come-funzionano-i-corsi-babbel/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commons.wikimedia.org/wiki/File:Woman_brushing_teeth.jp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theconversation.com/the-way-schools-cope-with-learning-difficulties-is-doing-more-harm-than-good-36544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esheninger.blogspot.com/2013/12/pillars-of-digital-leadership-series_15.html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betterhealthwhileaging.net/4-steps-to-get-better-medical-advice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nicolehiltibran.blogspot.com/2011/01/attention-woes-in-kids-with-tourette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89D79-7AA3-448F-8071-2F0FB8D8A1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Memory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8A8420-A92F-4A19-9BF7-5D431FD2176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Following a brain injury </a:t>
            </a:r>
          </a:p>
        </p:txBody>
      </p:sp>
    </p:spTree>
    <p:extLst>
      <p:ext uri="{BB962C8B-B14F-4D97-AF65-F5344CB8AC3E}">
        <p14:creationId xmlns:p14="http://schemas.microsoft.com/office/powerpoint/2010/main" val="42013666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5270E4F-54EE-4AE5-AB64-8FC11A73F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to Look For..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493CF7D-E1CC-41F4-B026-1A6AEA4CA6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Lacking follow through with activities or instructions</a:t>
            </a:r>
          </a:p>
        </p:txBody>
      </p:sp>
    </p:spTree>
    <p:extLst>
      <p:ext uri="{BB962C8B-B14F-4D97-AF65-F5344CB8AC3E}">
        <p14:creationId xmlns:p14="http://schemas.microsoft.com/office/powerpoint/2010/main" val="5458534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66CBB-9EB7-4D8B-8F2F-861A08FB9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Accommodations for Memory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DA5E2C-FDEC-4B12-B620-B1140CA861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Keep important items such as keys, wallet, papers, in one designated location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64D686-CC73-4A94-AA03-B5C99C447F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338918" y="3258670"/>
            <a:ext cx="3783105" cy="2837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2158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66CBB-9EB7-4D8B-8F2F-861A08FB9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Accommodations for Memory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DA5E2C-FDEC-4B12-B620-B1140CA861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Set reminders for yourself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4FCA14-A2FE-4EB3-B07D-6BB7D24771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970190" y="1745548"/>
            <a:ext cx="2684991" cy="269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9998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66CBB-9EB7-4D8B-8F2F-861A08FB9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Accommodations for Memory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DA5E2C-FDEC-4B12-B620-B1140CA861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Write things down in more than one location such as on a paper calendar or in your phone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3316F02-D95C-4D17-A6EB-353F583A34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900517" y="3590284"/>
            <a:ext cx="3657600" cy="27432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F4BD180-860C-4A05-982C-E8F06661BA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592032" y="3590284"/>
            <a:ext cx="3990108" cy="274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7042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66CBB-9EB7-4D8B-8F2F-861A08FB9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Accommodations for Memory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DA5E2C-FDEC-4B12-B620-B1140CA861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Keep a journal. At the end of the each day, write down what you accomplished and what you would like to accomplish the next day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4E85C1-CF1B-4A10-BFB5-B041C875D1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708042" y="3429000"/>
            <a:ext cx="4835463" cy="323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2618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66CBB-9EB7-4D8B-8F2F-861A08FB9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Accommodations for Memory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DA5E2C-FDEC-4B12-B620-B1140CA861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Try learning a new skill or language to improve working memory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EEC236-F26A-4132-9E64-FE4AB7651E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340473" y="3008779"/>
            <a:ext cx="5905500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9461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66CBB-9EB7-4D8B-8F2F-861A08FB9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Accommodations for Memory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DA5E2C-FDEC-4B12-B620-B1140CA861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Label items in your home </a:t>
            </a:r>
          </a:p>
          <a:p>
            <a:pPr lvl="1"/>
            <a:r>
              <a:rPr lang="en-US" dirty="0"/>
              <a:t>Cupboards</a:t>
            </a:r>
          </a:p>
          <a:p>
            <a:pPr lvl="1"/>
            <a:r>
              <a:rPr lang="en-US" dirty="0"/>
              <a:t>Rooms</a:t>
            </a:r>
          </a:p>
          <a:p>
            <a:pPr lvl="1"/>
            <a:r>
              <a:rPr lang="en-US" dirty="0"/>
              <a:t>perishable foods with the date when it was opened/prepared</a:t>
            </a:r>
          </a:p>
        </p:txBody>
      </p:sp>
    </p:spTree>
    <p:extLst>
      <p:ext uri="{BB962C8B-B14F-4D97-AF65-F5344CB8AC3E}">
        <p14:creationId xmlns:p14="http://schemas.microsoft.com/office/powerpoint/2010/main" val="20658324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66CBB-9EB7-4D8B-8F2F-861A08FB9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Accommodations for Memory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DA5E2C-FDEC-4B12-B620-B1140CA861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Schedule recurring appointments for the same day and time each week </a:t>
            </a:r>
          </a:p>
        </p:txBody>
      </p:sp>
    </p:spTree>
    <p:extLst>
      <p:ext uri="{BB962C8B-B14F-4D97-AF65-F5344CB8AC3E}">
        <p14:creationId xmlns:p14="http://schemas.microsoft.com/office/powerpoint/2010/main" val="32150979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08E35-0513-4E62-86DF-BD271D8AE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NDBIN Memory Resources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2AB157C-CB88-4BC8-BD4F-A19ECB50A3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13013" y="1658101"/>
            <a:ext cx="3697792" cy="4785379"/>
          </a:xfrm>
          <a:ln w="7620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2E7731-B251-4E3D-A9C5-1847DC67DE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5019" y="1627491"/>
            <a:ext cx="3779235" cy="4890774"/>
          </a:xfrm>
          <a:prstGeom prst="rect">
            <a:avLst/>
          </a:prstGeom>
          <a:solidFill>
            <a:srgbClr val="000000">
              <a:shade val="95000"/>
            </a:srgbClr>
          </a:solidFill>
          <a:ln w="762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56895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E298B-B3A5-4FC0-B665-DE0BB8D42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NDBIN Memory Resources	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999B013-00DB-4821-B166-3819E8C0EC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58989" y="1544357"/>
            <a:ext cx="3697792" cy="4785379"/>
          </a:xfrm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158004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907F547-9A0F-46A6-A2B2-3D7D142F8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Defining Memory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90E3688-31A6-4A7F-84B5-6F411F622E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Memory is the brain’s ability to retain previously experienced sensations, information, and ideas. </a:t>
            </a:r>
          </a:p>
          <a:p>
            <a:r>
              <a:rPr lang="en-US" dirty="0"/>
              <a:t>Memory impairment makes it difficult to  recall, organize, or process information.</a:t>
            </a:r>
          </a:p>
        </p:txBody>
      </p:sp>
    </p:spTree>
    <p:extLst>
      <p:ext uri="{BB962C8B-B14F-4D97-AF65-F5344CB8AC3E}">
        <p14:creationId xmlns:p14="http://schemas.microsoft.com/office/powerpoint/2010/main" val="36174536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6692C-312E-4AFF-85B4-9E4FEDAD4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NDBIN Memory Resources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CF149D-0CDF-4458-9C3E-769AA9B518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539D2A-363C-45E2-9B43-EB3DE62B57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7035" y="1335092"/>
            <a:ext cx="6961670" cy="5379472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299105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B5BE1-E52C-420F-AE6E-B086E24C4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NDBIN Memory Resources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F0D458-13F9-43EA-BFC3-E729915AFE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3E1061-4537-4B5D-889A-88D1A18A2D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9812" y="1367421"/>
            <a:ext cx="7619999" cy="5361708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3991842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686D6D2-9BB5-4C90-91CA-407BCD938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 not push yourself too hard!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661F37F-CB21-4F21-93F5-8B4B553174C2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2385216" y="7498849"/>
            <a:ext cx="7725772" cy="34217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14EF5E-CCDE-4E8C-AC93-99C2E056F2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 flipV="1">
            <a:off x="1468720" y="7201434"/>
            <a:ext cx="7576670" cy="1279178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04136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Box 2">
            <a:extLst>
              <a:ext uri="{FF2B5EF4-FFF2-40B4-BE49-F238E27FC236}">
                <a16:creationId xmlns:a16="http://schemas.microsoft.com/office/drawing/2014/main" id="{CB6DA0D9-7A9F-4FBA-A6D6-C94AB30391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8839" y="3313113"/>
            <a:ext cx="390683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chemeClr val="bg1"/>
                </a:solidFill>
              </a:rPr>
              <a:t>Memory</a:t>
            </a:r>
          </a:p>
        </p:txBody>
      </p:sp>
      <p:sp>
        <p:nvSpPr>
          <p:cNvPr id="51203" name="Title 22">
            <a:extLst>
              <a:ext uri="{FF2B5EF4-FFF2-40B4-BE49-F238E27FC236}">
                <a16:creationId xmlns:a16="http://schemas.microsoft.com/office/drawing/2014/main" id="{E866A531-C97B-4080-9EA2-F12CB3713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490" y="202249"/>
            <a:ext cx="8229600" cy="1143000"/>
          </a:xfrm>
        </p:spPr>
        <p:txBody>
          <a:bodyPr/>
          <a:lstStyle/>
          <a:p>
            <a:pPr algn="l"/>
            <a:r>
              <a:rPr lang="en-US" altLang="en-US" dirty="0"/>
              <a:t>Memory</a:t>
            </a:r>
          </a:p>
        </p:txBody>
      </p:sp>
      <p:sp>
        <p:nvSpPr>
          <p:cNvPr id="51204" name="Text Placeholder 3">
            <a:extLst>
              <a:ext uri="{FF2B5EF4-FFF2-40B4-BE49-F238E27FC236}">
                <a16:creationId xmlns:a16="http://schemas.microsoft.com/office/drawing/2014/main" id="{5A9BF71B-D56A-4EF6-9BCF-CE2BEFD2FC0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6508" y="2386807"/>
            <a:ext cx="6772275" cy="2500312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000" dirty="0"/>
              <a:t>Memory impairments can arise from difficulty in the encoding, storage or retrieval of information</a:t>
            </a:r>
            <a:r>
              <a:rPr lang="en-US" altLang="en-US" dirty="0"/>
              <a:t>.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3CA7748E-5BAA-4FE2-91EA-7D38F562F4F7}"/>
              </a:ext>
            </a:extLst>
          </p:cNvPr>
          <p:cNvGraphicFramePr/>
          <p:nvPr/>
        </p:nvGraphicFramePr>
        <p:xfrm>
          <a:off x="2143125" y="2591751"/>
          <a:ext cx="8143875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8" name="Diagram 17">
            <a:extLst>
              <a:ext uri="{FF2B5EF4-FFF2-40B4-BE49-F238E27FC236}">
                <a16:creationId xmlns:a16="http://schemas.microsoft.com/office/drawing/2014/main" id="{E5BA1E15-C36F-4303-AF66-78FE42A8A5E8}"/>
              </a:ext>
            </a:extLst>
          </p:cNvPr>
          <p:cNvGraphicFramePr/>
          <p:nvPr/>
        </p:nvGraphicFramePr>
        <p:xfrm>
          <a:off x="7515226" y="-181694"/>
          <a:ext cx="4090987" cy="24391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9A782F7F-EEB3-48AB-BEF4-80413C9C4C16}"/>
              </a:ext>
            </a:extLst>
          </p:cNvPr>
          <p:cNvSpPr/>
          <p:nvPr/>
        </p:nvSpPr>
        <p:spPr>
          <a:xfrm>
            <a:off x="8304213" y="1438276"/>
            <a:ext cx="2176462" cy="27733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2227" name="TextBox 30">
            <a:extLst>
              <a:ext uri="{FF2B5EF4-FFF2-40B4-BE49-F238E27FC236}">
                <a16:creationId xmlns:a16="http://schemas.microsoft.com/office/drawing/2014/main" id="{03966442-F159-4749-B272-EC01D7D0AD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0026" y="2592389"/>
            <a:ext cx="10906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1"/>
              <a:t>Rehearsal</a:t>
            </a:r>
          </a:p>
        </p:txBody>
      </p:sp>
      <p:graphicFrame>
        <p:nvGraphicFramePr>
          <p:cNvPr id="32" name="Diagram 31">
            <a:extLst>
              <a:ext uri="{FF2B5EF4-FFF2-40B4-BE49-F238E27FC236}">
                <a16:creationId xmlns:a16="http://schemas.microsoft.com/office/drawing/2014/main" id="{6DC9690B-0966-4A04-910F-B83D78C66466}"/>
              </a:ext>
            </a:extLst>
          </p:cNvPr>
          <p:cNvGraphicFramePr/>
          <p:nvPr/>
        </p:nvGraphicFramePr>
        <p:xfrm>
          <a:off x="7515226" y="-181694"/>
          <a:ext cx="4090987" cy="24391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DC2A2CB8-F4F5-437F-94A3-25B5EC233FF9}"/>
              </a:ext>
            </a:extLst>
          </p:cNvPr>
          <p:cNvSpPr/>
          <p:nvPr/>
        </p:nvSpPr>
        <p:spPr>
          <a:xfrm>
            <a:off x="1889125" y="3138488"/>
            <a:ext cx="1443038" cy="10541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latin typeface="Minion Pro SmBd" panose="02040603060306020203" pitchFamily="18" charset="0"/>
              </a:rPr>
              <a:t>Sensory Memory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D2AFE48-3037-402D-B035-BF560B595EDB}"/>
              </a:ext>
            </a:extLst>
          </p:cNvPr>
          <p:cNvSpPr/>
          <p:nvPr/>
        </p:nvSpPr>
        <p:spPr>
          <a:xfrm>
            <a:off x="4130675" y="3138488"/>
            <a:ext cx="1443038" cy="10541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latin typeface="Minion Pro SmBd" panose="02040603060306020203" pitchFamily="18" charset="0"/>
              </a:rPr>
              <a:t>Short Term Memory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679C7F-1FA1-4C70-A3CE-46844A7365EC}"/>
              </a:ext>
            </a:extLst>
          </p:cNvPr>
          <p:cNvSpPr/>
          <p:nvPr/>
        </p:nvSpPr>
        <p:spPr>
          <a:xfrm>
            <a:off x="6373814" y="3138488"/>
            <a:ext cx="1443037" cy="1054100"/>
          </a:xfrm>
          <a:prstGeom prst="rect">
            <a:avLst/>
          </a:prstGeom>
          <a:solidFill>
            <a:srgbClr val="6CADD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latin typeface="Minion Pro SmBd" panose="02040603060306020203" pitchFamily="18" charset="0"/>
              </a:rPr>
              <a:t>Working Memory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3D328AF-332D-4FF3-B66F-4012274FC5FF}"/>
              </a:ext>
            </a:extLst>
          </p:cNvPr>
          <p:cNvSpPr/>
          <p:nvPr/>
        </p:nvSpPr>
        <p:spPr>
          <a:xfrm>
            <a:off x="8615364" y="3138488"/>
            <a:ext cx="1443037" cy="10541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latin typeface="Minion Pro SmBd" panose="02040603060306020203" pitchFamily="18" charset="0"/>
              </a:rPr>
              <a:t>Long Term Memory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200AF310-FA6E-4B3D-9C65-336C9369E953}"/>
              </a:ext>
            </a:extLst>
          </p:cNvPr>
          <p:cNvSpPr/>
          <p:nvPr/>
        </p:nvSpPr>
        <p:spPr>
          <a:xfrm rot="5400000">
            <a:off x="1739107" y="2421732"/>
            <a:ext cx="927100" cy="388937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>
                <a:latin typeface="Minion Pro SmBd" panose="02040603060306020203" pitchFamily="18" charset="0"/>
              </a:rPr>
              <a:t>Taste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A553F8C6-C589-42C1-BC02-BE3D38FAE5FF}"/>
              </a:ext>
            </a:extLst>
          </p:cNvPr>
          <p:cNvSpPr/>
          <p:nvPr/>
        </p:nvSpPr>
        <p:spPr>
          <a:xfrm rot="5400000">
            <a:off x="2475707" y="1494632"/>
            <a:ext cx="925512" cy="390525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>
                <a:latin typeface="Minion Pro SmBd" panose="02040603060306020203" pitchFamily="18" charset="0"/>
              </a:rPr>
              <a:t>Vision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F89C7B01-3DAB-4CDA-9253-FDA6386C8582}"/>
              </a:ext>
            </a:extLst>
          </p:cNvPr>
          <p:cNvSpPr/>
          <p:nvPr/>
        </p:nvSpPr>
        <p:spPr>
          <a:xfrm rot="5400000">
            <a:off x="2219326" y="2420938"/>
            <a:ext cx="927100" cy="390525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>
                <a:latin typeface="Minion Pro SmBd" panose="02040603060306020203" pitchFamily="18" charset="0"/>
              </a:rPr>
              <a:t>Touch</a:t>
            </a: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77800579-EF25-489E-9307-F47F50DAABCB}"/>
              </a:ext>
            </a:extLst>
          </p:cNvPr>
          <p:cNvSpPr/>
          <p:nvPr/>
        </p:nvSpPr>
        <p:spPr>
          <a:xfrm rot="5400000">
            <a:off x="1965326" y="1495426"/>
            <a:ext cx="925512" cy="388937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>
                <a:latin typeface="Minion Pro SmBd" panose="02040603060306020203" pitchFamily="18" charset="0"/>
              </a:rPr>
              <a:t>Hearing</a:t>
            </a: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6B0AD193-1437-4821-8BC7-71554B8460B5}"/>
              </a:ext>
            </a:extLst>
          </p:cNvPr>
          <p:cNvSpPr/>
          <p:nvPr/>
        </p:nvSpPr>
        <p:spPr>
          <a:xfrm rot="5400000">
            <a:off x="2700338" y="2420938"/>
            <a:ext cx="927100" cy="390525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>
                <a:latin typeface="Minion Pro SmBd" panose="02040603060306020203" pitchFamily="18" charset="0"/>
              </a:rPr>
              <a:t>Smell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9740C04-97EE-4C51-9301-E23D57B6E6B8}"/>
              </a:ext>
            </a:extLst>
          </p:cNvPr>
          <p:cNvSpPr/>
          <p:nvPr/>
        </p:nvSpPr>
        <p:spPr>
          <a:xfrm>
            <a:off x="1889125" y="4725988"/>
            <a:ext cx="1443038" cy="105251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300" b="1" dirty="0">
                <a:latin typeface="Minion Pro SmBd" panose="02040603060306020203" pitchFamily="18" charset="0"/>
              </a:rPr>
              <a:t>Holds sensory information for a few seconds after perception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24F59D3-4E78-4A95-A295-CA4B6B852FD1}"/>
              </a:ext>
            </a:extLst>
          </p:cNvPr>
          <p:cNvSpPr/>
          <p:nvPr/>
        </p:nvSpPr>
        <p:spPr>
          <a:xfrm>
            <a:off x="4130675" y="4725988"/>
            <a:ext cx="1443038" cy="105251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300" b="1" dirty="0">
                <a:latin typeface="Minion Pro SmBd" panose="02040603060306020203" pitchFamily="18" charset="0"/>
              </a:rPr>
              <a:t>Enables recall of information lasting a few minutes to hours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329B4B5-C7A5-449A-A80D-AAB5F80E0DC7}"/>
              </a:ext>
            </a:extLst>
          </p:cNvPr>
          <p:cNvSpPr/>
          <p:nvPr/>
        </p:nvSpPr>
        <p:spPr>
          <a:xfrm>
            <a:off x="6373814" y="4733926"/>
            <a:ext cx="1443037" cy="1052513"/>
          </a:xfrm>
          <a:prstGeom prst="rect">
            <a:avLst/>
          </a:prstGeom>
          <a:solidFill>
            <a:srgbClr val="6CADD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300" b="1" dirty="0">
                <a:latin typeface="Minion Pro SmBd" panose="02040603060306020203" pitchFamily="18" charset="0"/>
              </a:rPr>
              <a:t>Temporary storage and active processing of information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93649DC-D6DB-401E-BCD2-234E11E6065A}"/>
              </a:ext>
            </a:extLst>
          </p:cNvPr>
          <p:cNvSpPr/>
          <p:nvPr/>
        </p:nvSpPr>
        <p:spPr>
          <a:xfrm>
            <a:off x="8615364" y="4733926"/>
            <a:ext cx="1443037" cy="105251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300" b="1" dirty="0">
                <a:latin typeface="Minion Pro SmBd" panose="02040603060306020203" pitchFamily="18" charset="0"/>
              </a:rPr>
              <a:t>Permanent consolidation and storage of information</a:t>
            </a: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F073DC32-3F49-4935-BA9C-7751C0258AAA}"/>
              </a:ext>
            </a:extLst>
          </p:cNvPr>
          <p:cNvSpPr/>
          <p:nvPr/>
        </p:nvSpPr>
        <p:spPr>
          <a:xfrm>
            <a:off x="3328989" y="3579813"/>
            <a:ext cx="771525" cy="277812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chemeClr val="tx1"/>
              </a:solidFill>
              <a:latin typeface="Minion Pro SmBd" panose="02040603060306020203" pitchFamily="18" charset="0"/>
            </a:endParaRP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AEC404E0-EA0C-45E6-9E18-9073E15835DB}"/>
              </a:ext>
            </a:extLst>
          </p:cNvPr>
          <p:cNvSpPr/>
          <p:nvPr/>
        </p:nvSpPr>
        <p:spPr>
          <a:xfrm>
            <a:off x="5573714" y="3579813"/>
            <a:ext cx="771525" cy="277812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latin typeface="Minion Pro SmBd" panose="02040603060306020203" pitchFamily="18" charset="0"/>
            </a:endParaRPr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8E77D4FB-5E20-4942-AEF1-B03D7D05955E}"/>
              </a:ext>
            </a:extLst>
          </p:cNvPr>
          <p:cNvSpPr/>
          <p:nvPr/>
        </p:nvSpPr>
        <p:spPr>
          <a:xfrm>
            <a:off x="7810500" y="3579813"/>
            <a:ext cx="769938" cy="277812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latin typeface="Minion Pro SmBd" panose="02040603060306020203" pitchFamily="18" charset="0"/>
            </a:endParaRPr>
          </a:p>
        </p:txBody>
      </p:sp>
      <p:sp>
        <p:nvSpPr>
          <p:cNvPr id="26" name="Arrow: Curved Up 25">
            <a:extLst>
              <a:ext uri="{FF2B5EF4-FFF2-40B4-BE49-F238E27FC236}">
                <a16:creationId xmlns:a16="http://schemas.microsoft.com/office/drawing/2014/main" id="{E3640E36-5A44-4DEE-A414-FE78776E574B}"/>
              </a:ext>
            </a:extLst>
          </p:cNvPr>
          <p:cNvSpPr/>
          <p:nvPr/>
        </p:nvSpPr>
        <p:spPr>
          <a:xfrm flipH="1">
            <a:off x="7589838" y="4248151"/>
            <a:ext cx="1325562" cy="430213"/>
          </a:xfrm>
          <a:prstGeom prst="curvedUp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FACE5E0-A253-423D-ACFE-F57DD3C4CFCB}"/>
              </a:ext>
            </a:extLst>
          </p:cNvPr>
          <p:cNvGrpSpPr/>
          <p:nvPr/>
        </p:nvGrpSpPr>
        <p:grpSpPr>
          <a:xfrm>
            <a:off x="6281972" y="2966294"/>
            <a:ext cx="1625574" cy="1446235"/>
            <a:chOff x="4882163" y="518727"/>
            <a:chExt cx="1338045" cy="1220598"/>
          </a:xfrm>
          <a:solidFill>
            <a:schemeClr val="accent6">
              <a:lumMod val="75000"/>
            </a:schemeClr>
          </a:solidFill>
        </p:grpSpPr>
        <p:sp>
          <p:nvSpPr>
            <p:cNvPr id="27" name="Arrow: Curved Down 26">
              <a:extLst>
                <a:ext uri="{FF2B5EF4-FFF2-40B4-BE49-F238E27FC236}">
                  <a16:creationId xmlns:a16="http://schemas.microsoft.com/office/drawing/2014/main" id="{1F1AD2E8-C36A-4E4C-A6F4-CCBC91F0836F}"/>
                </a:ext>
              </a:extLst>
            </p:cNvPr>
            <p:cNvSpPr/>
            <p:nvPr/>
          </p:nvSpPr>
          <p:spPr>
            <a:xfrm flipH="1" flipV="1">
              <a:off x="4882163" y="1172020"/>
              <a:ext cx="1282120" cy="567305"/>
            </a:xfrm>
            <a:prstGeom prst="curvedDownArrow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8" name="Arrow: Curved Down 27">
              <a:extLst>
                <a:ext uri="{FF2B5EF4-FFF2-40B4-BE49-F238E27FC236}">
                  <a16:creationId xmlns:a16="http://schemas.microsoft.com/office/drawing/2014/main" id="{12C04EDE-55A7-4A72-BFF1-F12CF1709A46}"/>
                </a:ext>
              </a:extLst>
            </p:cNvPr>
            <p:cNvSpPr/>
            <p:nvPr/>
          </p:nvSpPr>
          <p:spPr>
            <a:xfrm>
              <a:off x="4938088" y="518727"/>
              <a:ext cx="1282120" cy="567305"/>
            </a:xfrm>
            <a:prstGeom prst="curvedDownArrow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53271" name="Title 5">
            <a:extLst>
              <a:ext uri="{FF2B5EF4-FFF2-40B4-BE49-F238E27FC236}">
                <a16:creationId xmlns:a16="http://schemas.microsoft.com/office/drawing/2014/main" id="{A9580E7B-8C6C-465D-982A-75AF94B9A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552" y="414337"/>
            <a:ext cx="5626100" cy="665163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altLang="en-US" sz="4400" dirty="0"/>
              <a:t>Memory Processes</a:t>
            </a:r>
          </a:p>
        </p:txBody>
      </p:sp>
      <p:sp>
        <p:nvSpPr>
          <p:cNvPr id="52248" name="TextBox 32">
            <a:extLst>
              <a:ext uri="{FF2B5EF4-FFF2-40B4-BE49-F238E27FC236}">
                <a16:creationId xmlns:a16="http://schemas.microsoft.com/office/drawing/2014/main" id="{C6898111-0C95-4929-BB1B-73A7DA1FED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2726" y="4194176"/>
            <a:ext cx="10207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1"/>
              <a:t>Retrieval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5270E4F-54EE-4AE5-AB64-8FC11A73F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to Look For..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493CF7D-E1CC-41F4-B026-1A6AEA4CA6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Inconsistent with steps of tasks or daily activities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F642F1-77B3-4D8A-85C7-16A792AF14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257259" y="3297946"/>
            <a:ext cx="3677482" cy="263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9364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5270E4F-54EE-4AE5-AB64-8FC11A73F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to Look For..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493CF7D-E1CC-41F4-B026-1A6AEA4CA6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Difficulty recalling previously learned information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C38AA4-BDDF-4E6D-9412-C5DBB60713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867836" y="3724175"/>
            <a:ext cx="3330388" cy="225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8118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5270E4F-54EE-4AE5-AB64-8FC11A73F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to Look For..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493CF7D-E1CC-41F4-B026-1A6AEA4CA6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Difficulty learning new information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380C3F-EDDF-47F3-AB82-8A850BAC0C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870466" y="3274572"/>
            <a:ext cx="3330388" cy="333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0282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5270E4F-54EE-4AE5-AB64-8FC11A73F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to Look For..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493CF7D-E1CC-41F4-B026-1A6AEA4CA6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Organizing several pieces of information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BD994C-0AA4-429A-BB8E-E45895C0EE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600450" y="3270624"/>
            <a:ext cx="4991100" cy="332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5130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5270E4F-54EE-4AE5-AB64-8FC11A73F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to Look For..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493CF7D-E1CC-41F4-B026-1A6AEA4CA6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May appear inattentive, mentally foggy, forgetful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F4325A-CDE2-4555-B487-8B3B280C5B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366372" y="3480866"/>
            <a:ext cx="3333750" cy="221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09051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F1C4790-FE3C-4020-8CA7-00621DA7BB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517</TotalTime>
  <Words>725</Words>
  <Application>Microsoft Office PowerPoint</Application>
  <PresentationFormat>Widescreen</PresentationFormat>
  <Paragraphs>117</Paragraphs>
  <Slides>23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MS PGothic</vt:lpstr>
      <vt:lpstr>MS PGothic</vt:lpstr>
      <vt:lpstr>Arial</vt:lpstr>
      <vt:lpstr>Calibri</vt:lpstr>
      <vt:lpstr>Century Gothic</vt:lpstr>
      <vt:lpstr>Gill Sans</vt:lpstr>
      <vt:lpstr>Minion Pro SmBd</vt:lpstr>
      <vt:lpstr>Palatino</vt:lpstr>
      <vt:lpstr>Wingdings 3</vt:lpstr>
      <vt:lpstr>Ion Boardroom</vt:lpstr>
      <vt:lpstr>Memory </vt:lpstr>
      <vt:lpstr>Defining Memory</vt:lpstr>
      <vt:lpstr>Memory</vt:lpstr>
      <vt:lpstr>Memory Processes</vt:lpstr>
      <vt:lpstr>What to Look For..</vt:lpstr>
      <vt:lpstr>What to Look For..</vt:lpstr>
      <vt:lpstr>What to Look For..</vt:lpstr>
      <vt:lpstr>What to Look For..</vt:lpstr>
      <vt:lpstr>What to Look For..</vt:lpstr>
      <vt:lpstr>What to Look For..</vt:lpstr>
      <vt:lpstr>Accommodations for Memory </vt:lpstr>
      <vt:lpstr>Accommodations for Memory </vt:lpstr>
      <vt:lpstr>Accommodations for Memory </vt:lpstr>
      <vt:lpstr>Accommodations for Memory </vt:lpstr>
      <vt:lpstr>Accommodations for Memory </vt:lpstr>
      <vt:lpstr>Accommodations for Memory </vt:lpstr>
      <vt:lpstr>Accommodations for Memory </vt:lpstr>
      <vt:lpstr>NDBIN Memory Resources </vt:lpstr>
      <vt:lpstr>NDBIN Memory Resources </vt:lpstr>
      <vt:lpstr>NDBIN Memory Resources </vt:lpstr>
      <vt:lpstr>NDBIN Memory Resources </vt:lpstr>
      <vt:lpstr>Do not push yourself too hard!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FALL PREVENTION</dc:title>
  <dc:creator>Amber Buzick</dc:creator>
  <cp:lastModifiedBy>Endres, Carly</cp:lastModifiedBy>
  <cp:revision>46</cp:revision>
  <dcterms:created xsi:type="dcterms:W3CDTF">2021-02-18T14:47:47Z</dcterms:created>
  <dcterms:modified xsi:type="dcterms:W3CDTF">2021-11-17T21:51:59Z</dcterms:modified>
</cp:coreProperties>
</file>