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543" r:id="rId2"/>
    <p:sldId id="544" r:id="rId3"/>
    <p:sldId id="548" r:id="rId4"/>
    <p:sldId id="571" r:id="rId5"/>
    <p:sldId id="572" r:id="rId6"/>
    <p:sldId id="582" r:id="rId7"/>
    <p:sldId id="564" r:id="rId8"/>
    <p:sldId id="586" r:id="rId9"/>
    <p:sldId id="587" r:id="rId10"/>
    <p:sldId id="588" r:id="rId11"/>
    <p:sldId id="590" r:id="rId12"/>
    <p:sldId id="589" r:id="rId13"/>
    <p:sldId id="49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853" autoAdjust="0"/>
  </p:normalViewPr>
  <p:slideViewPr>
    <p:cSldViewPr snapToGrid="0">
      <p:cViewPr varScale="1">
        <p:scale>
          <a:sx n="107" d="100"/>
          <a:sy n="107" d="100"/>
        </p:scale>
        <p:origin x="13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CDAE-0E26-467F-823C-1274B9C6764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4AAB-C0CB-43BB-A121-FBFFD834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1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6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7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bin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55169"/>
            <a:ext cx="12192000" cy="6968337"/>
            <a:chOff x="0" y="1587"/>
            <a:chExt cx="12192000" cy="69683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1924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793" y="1036361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3" y="3916004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E0160-3512-4F15-A913-1123D12E6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02" y="4763331"/>
            <a:ext cx="11064535" cy="161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3374" y="-5963"/>
            <a:ext cx="12192000" cy="6863963"/>
            <a:chOff x="-26748" y="-5963"/>
            <a:chExt cx="12192000" cy="6863963"/>
          </a:xfrm>
        </p:grpSpPr>
        <p:sp>
          <p:nvSpPr>
            <p:cNvPr id="11" name="Rectangle 10"/>
            <p:cNvSpPr/>
            <p:nvPr/>
          </p:nvSpPr>
          <p:spPr>
            <a:xfrm>
              <a:off x="-26748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 userDrawn="1"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30452" y="268789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-26748" y="-5963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36" y="1107501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87330" y="2058988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2E01A-B68C-4D0A-93B4-E0776602B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36" y="4919209"/>
            <a:ext cx="10670119" cy="1557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0F2B1-FAB1-4617-867C-20850BCFA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428" y="5754359"/>
            <a:ext cx="3505504" cy="8352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0FE906-E69E-4663-AC8B-6C79448FBA32}"/>
              </a:ext>
            </a:extLst>
          </p:cNvPr>
          <p:cNvSpPr txBox="1">
            <a:spLocks/>
          </p:cNvSpPr>
          <p:nvPr userDrawn="1"/>
        </p:nvSpPr>
        <p:spPr>
          <a:xfrm>
            <a:off x="1551911" y="2714532"/>
            <a:ext cx="7618722" cy="3155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"/>
                <a:cs typeface="Gill Sans"/>
              </a:rPr>
              <a:t>Contact us today!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</a:rPr>
              <a:t>855.866.1884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  <a:hlinkClick r:id="rId3"/>
              </a:rPr>
              <a:t>www.ndbin.org</a:t>
            </a:r>
            <a:endParaRPr lang="en-US" dirty="0">
              <a:latin typeface="Palatino"/>
              <a:cs typeface="Palatino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latin typeface="Palatino"/>
              <a:cs typeface="Palatin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3F2D9-8D49-4151-86B0-BC9C58C18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3347" y="5440477"/>
            <a:ext cx="20621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1600" dirty="0">
                <a:latin typeface="Palatino" charset="0"/>
              </a:rPr>
              <a:t>Funded by: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9F9DA-0ED1-4720-8E6E-10485CEC1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8720" y="187921"/>
            <a:ext cx="4485813" cy="2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77" y="2632166"/>
            <a:ext cx="4351023" cy="2283823"/>
          </a:xfrm>
        </p:spPr>
        <p:txBody>
          <a:bodyPr anchor="ctr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02E4D-6B76-4313-B685-5D8921B9C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35" y="402165"/>
            <a:ext cx="5027287" cy="2792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F74D4-1F26-4893-9E03-2FAC26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B43ED-6D4E-4AA7-9FF0-669B0946D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6367" y="5931023"/>
            <a:ext cx="2054530" cy="749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59975-7885-454B-8D25-4373FB24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086" y="5980114"/>
            <a:ext cx="205453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 userDrawn="1"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  <p:sldLayoutId id="2147483674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awpixel.com/image/80404/couple-cooking-togeth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oregon.pressbooks.pub/nutritionscience/chapter/10a-physical-fitness-elements-benefit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exels.com/video/lawyer-talking-to-a-couple-813515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abaydar.blogspot.com/2010/05/blog-post_19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20496/calendar-by-cod_fsf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169719/imagebot-com-2012042714194724316-by-dak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toolkit.me/approaches-tools/key-tools/the-theory-of-change/toc-pros-c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9D79-7AA3-448F-8071-2F0FB8D8A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Mental Inflexibility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A8420-A92F-4A19-9BF7-5D431FD2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Following a brain injury </a:t>
            </a:r>
          </a:p>
        </p:txBody>
      </p:sp>
    </p:spTree>
    <p:extLst>
      <p:ext uri="{BB962C8B-B14F-4D97-AF65-F5344CB8AC3E}">
        <p14:creationId xmlns:p14="http://schemas.microsoft.com/office/powerpoint/2010/main" val="420136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73" y="414520"/>
            <a:ext cx="10260162" cy="728480"/>
          </a:xfrm>
        </p:spPr>
        <p:txBody>
          <a:bodyPr/>
          <a:lstStyle/>
          <a:p>
            <a:r>
              <a:rPr lang="en-US" sz="4000" dirty="0"/>
              <a:t>Accommodations for Mental Inflexibility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new things, like making a new friend, tasting a new food, changing your routine, or learning a new dance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7AFD6-A3E7-4CFC-A053-10FEEC982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07224" y="3653118"/>
            <a:ext cx="2926976" cy="29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3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73" y="414520"/>
            <a:ext cx="10260162" cy="728480"/>
          </a:xfrm>
        </p:spPr>
        <p:txBody>
          <a:bodyPr/>
          <a:lstStyle/>
          <a:p>
            <a:r>
              <a:rPr lang="en-US" sz="4000" dirty="0"/>
              <a:t>Accommodations for Mental Inflexibility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time to exercise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B2F06-3C76-463B-91BC-8287DA479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4518" y="2613977"/>
            <a:ext cx="5743106" cy="38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1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A1787D-D6A9-4C36-B748-1825D932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695" y="881905"/>
            <a:ext cx="8460983" cy="2705034"/>
          </a:xfrm>
        </p:spPr>
        <p:txBody>
          <a:bodyPr/>
          <a:lstStyle/>
          <a:p>
            <a:r>
              <a:rPr lang="en-US" sz="7200" dirty="0"/>
              <a:t>Embrace change! </a:t>
            </a:r>
          </a:p>
        </p:txBody>
      </p:sp>
    </p:spTree>
    <p:extLst>
      <p:ext uri="{BB962C8B-B14F-4D97-AF65-F5344CB8AC3E}">
        <p14:creationId xmlns:p14="http://schemas.microsoft.com/office/powerpoint/2010/main" val="388911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07F547-9A0F-46A6-A2B2-3D7D142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Mental Inflexibility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0E3688-31A6-4A7F-84B5-6F411F62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Mental inflexibility is the inability to respond to changes, such as thinking about multiple ideas at once or switching between thoughts.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E44F7-EA74-4FAC-9CCF-AB2CC887B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45" y="4296974"/>
            <a:ext cx="2042791" cy="21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thinking/reacting in the moment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5D993-659B-4F25-81EF-3186D75F2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90048" y="3429000"/>
            <a:ext cx="4984376" cy="26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adjusting to new or unexpected tasks/activities</a:t>
            </a:r>
          </a:p>
        </p:txBody>
      </p:sp>
    </p:spTree>
    <p:extLst>
      <p:ext uri="{BB962C8B-B14F-4D97-AF65-F5344CB8AC3E}">
        <p14:creationId xmlns:p14="http://schemas.microsoft.com/office/powerpoint/2010/main" val="29548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understanding another's perspective </a:t>
            </a:r>
          </a:p>
        </p:txBody>
      </p:sp>
    </p:spTree>
    <p:extLst>
      <p:ext uri="{BB962C8B-B14F-4D97-AF65-F5344CB8AC3E}">
        <p14:creationId xmlns:p14="http://schemas.microsoft.com/office/powerpoint/2010/main" val="9560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argumentative, uncooperative, or stubborn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F15C0-27A5-456D-8E80-E2BBBDD62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49906" y="3261782"/>
            <a:ext cx="1779494" cy="26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1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73" y="414520"/>
            <a:ext cx="10260162" cy="728480"/>
          </a:xfrm>
        </p:spPr>
        <p:txBody>
          <a:bodyPr/>
          <a:lstStyle/>
          <a:p>
            <a:r>
              <a:rPr lang="en-US" sz="4000" dirty="0"/>
              <a:t>Accommodations for Mental Inflexibility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planning, leave extra time before due dates and set reminders  on items like phone, calendar, or note pads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E1CD1-4E03-4551-AAB8-74EBA11C2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87906" y="3671046"/>
            <a:ext cx="2877673" cy="28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73" y="414520"/>
            <a:ext cx="10260162" cy="728480"/>
          </a:xfrm>
        </p:spPr>
        <p:txBody>
          <a:bodyPr/>
          <a:lstStyle/>
          <a:p>
            <a:r>
              <a:rPr lang="en-US" sz="4000" dirty="0"/>
              <a:t>Accommodations for Mental Inflexibility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out the steps to tasks and cross steps off as you complete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F6C50-279C-45DF-9FA7-F3F356ADE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29953" y="3261917"/>
            <a:ext cx="3039652" cy="30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5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73" y="414520"/>
            <a:ext cx="10260162" cy="728480"/>
          </a:xfrm>
        </p:spPr>
        <p:txBody>
          <a:bodyPr/>
          <a:lstStyle/>
          <a:p>
            <a:r>
              <a:rPr lang="en-US" sz="4000" dirty="0"/>
              <a:t>Accommodations for Mental Inflexibility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down pros and cons, considering short and  long term consequences for 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002AA-A978-4200-A18E-09737C2C0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79694" y="3429000"/>
            <a:ext cx="5173251" cy="22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79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545</TotalTime>
  <Words>192</Words>
  <Application>Microsoft Office PowerPoint</Application>
  <PresentationFormat>Widescreen</PresentationFormat>
  <Paragraphs>33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Calibri</vt:lpstr>
      <vt:lpstr>Century Gothic</vt:lpstr>
      <vt:lpstr>Gill Sans</vt:lpstr>
      <vt:lpstr>Palatino</vt:lpstr>
      <vt:lpstr>Wingdings 3</vt:lpstr>
      <vt:lpstr>Ion Boardroom</vt:lpstr>
      <vt:lpstr>Mental Inflexibility   </vt:lpstr>
      <vt:lpstr>Defining Mental Inflexibility </vt:lpstr>
      <vt:lpstr>What to Look For..</vt:lpstr>
      <vt:lpstr>What to Look For..</vt:lpstr>
      <vt:lpstr>What to Look For..</vt:lpstr>
      <vt:lpstr>What to Look For..</vt:lpstr>
      <vt:lpstr>Accommodations for Mental Inflexibility  </vt:lpstr>
      <vt:lpstr>Accommodations for Mental Inflexibility  </vt:lpstr>
      <vt:lpstr>Accommodations for Mental Inflexibility  </vt:lpstr>
      <vt:lpstr>Accommodations for Mental Inflexibility  </vt:lpstr>
      <vt:lpstr>Accommodations for Mental Inflexibility  </vt:lpstr>
      <vt:lpstr>Embrace change!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Amber Buzick</dc:creator>
  <cp:lastModifiedBy>Endres, Carly</cp:lastModifiedBy>
  <cp:revision>51</cp:revision>
  <dcterms:created xsi:type="dcterms:W3CDTF">2021-02-18T14:47:47Z</dcterms:created>
  <dcterms:modified xsi:type="dcterms:W3CDTF">2023-05-19T14:32:26Z</dcterms:modified>
</cp:coreProperties>
</file>