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543" r:id="rId2"/>
    <p:sldId id="544" r:id="rId3"/>
    <p:sldId id="564" r:id="rId4"/>
    <p:sldId id="587" r:id="rId5"/>
    <p:sldId id="588" r:id="rId6"/>
    <p:sldId id="589" r:id="rId7"/>
    <p:sldId id="590" r:id="rId8"/>
    <p:sldId id="591" r:id="rId9"/>
    <p:sldId id="583" r:id="rId10"/>
    <p:sldId id="4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3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0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4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https://www.ndbin.org/assets/4115-17614/info-needed-for-providers.pdf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eansogiecaucus.org/activist-voices/58-learn-about-the-sens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theflickerees.deviantart.com/art/Breathe-14226357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Mindfulness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Mindfulness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5" y="2676088"/>
            <a:ext cx="10623177" cy="2935818"/>
          </a:xfrm>
        </p:spPr>
        <p:txBody>
          <a:bodyPr>
            <a:normAutofit/>
          </a:bodyPr>
          <a:lstStyle/>
          <a:p>
            <a:r>
              <a:rPr lang="en-US" dirty="0"/>
              <a:t>Focusing one's awareness on the present moment, while calmly acknowledging and accepting one's feelings, thoughts, and bodily sensations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565F6-7CFB-40A5-9B3F-379E0ECE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24" y="4274926"/>
            <a:ext cx="2303930" cy="25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Mindfulness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breathing for </a:t>
            </a:r>
            <a:r>
              <a:rPr lang="en-US" b="1" dirty="0"/>
              <a:t>60 seconds</a:t>
            </a:r>
            <a:r>
              <a:rPr lang="en-US" dirty="0"/>
              <a:t>. Take a deep breath in </a:t>
            </a:r>
            <a:r>
              <a:rPr lang="en-US" u="sng" dirty="0"/>
              <a:t>through the nose</a:t>
            </a:r>
            <a:r>
              <a:rPr lang="en-US" dirty="0"/>
              <a:t>, </a:t>
            </a:r>
            <a:r>
              <a:rPr lang="en-US" b="1" dirty="0"/>
              <a:t>hold for 6 seconds</a:t>
            </a:r>
            <a:r>
              <a:rPr lang="en-US" dirty="0"/>
              <a:t>, and </a:t>
            </a:r>
            <a:r>
              <a:rPr lang="en-US" u="sng" dirty="0"/>
              <a:t>then breathe out </a:t>
            </a:r>
            <a:r>
              <a:rPr lang="en-US" b="1" dirty="0"/>
              <a:t>through the mouth for 6 seconds  </a:t>
            </a:r>
          </a:p>
        </p:txBody>
      </p:sp>
    </p:spTree>
    <p:extLst>
      <p:ext uri="{BB962C8B-B14F-4D97-AF65-F5344CB8AC3E}">
        <p14:creationId xmlns:p14="http://schemas.microsoft.com/office/powerpoint/2010/main" val="166521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Mindfulness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agitated tune into what the body is doing (e.g., tapping foot, clenching fists) </a:t>
            </a:r>
          </a:p>
        </p:txBody>
      </p:sp>
    </p:spTree>
    <p:extLst>
      <p:ext uri="{BB962C8B-B14F-4D97-AF65-F5344CB8AC3E}">
        <p14:creationId xmlns:p14="http://schemas.microsoft.com/office/powerpoint/2010/main" val="192467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Mindfulness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22" y="1489961"/>
            <a:ext cx="8761413" cy="4095706"/>
          </a:xfrm>
        </p:spPr>
        <p:txBody>
          <a:bodyPr/>
          <a:lstStyle/>
          <a:p>
            <a:r>
              <a:rPr lang="en-US" dirty="0"/>
              <a:t>Focus on input from your five senses: touch, sight, smell, hearing, and taste (e.g., choose any color and spend 1 minute finding objects near you in that color)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C0BB0-E0FE-4408-940B-5A042EA93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8329" y="3815276"/>
            <a:ext cx="5307105" cy="27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Mindfulness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an object in the room for 60 seconds (identify the texture, shape, and physical features) </a:t>
            </a:r>
          </a:p>
        </p:txBody>
      </p:sp>
    </p:spTree>
    <p:extLst>
      <p:ext uri="{BB962C8B-B14F-4D97-AF65-F5344CB8AC3E}">
        <p14:creationId xmlns:p14="http://schemas.microsoft.com/office/powerpoint/2010/main" val="264617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Mindfulness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free mindfulness apps to learn more grounding exercises </a:t>
            </a:r>
          </a:p>
        </p:txBody>
      </p:sp>
      <p:pic>
        <p:nvPicPr>
          <p:cNvPr id="1028" name="Picture 4" descr="Calm - Sleep, Meditate, Relax - Apps on Google Play">
            <a:extLst>
              <a:ext uri="{FF2B5EF4-FFF2-40B4-BE49-F238E27FC236}">
                <a16:creationId xmlns:a16="http://schemas.microsoft.com/office/drawing/2014/main" id="{4B66ACA6-2AAA-4218-8A76-395815E8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35" y="3536576"/>
            <a:ext cx="2635624" cy="26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3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980517"/>
            <a:ext cx="9323294" cy="2190968"/>
          </a:xfrm>
        </p:spPr>
        <p:txBody>
          <a:bodyPr/>
          <a:lstStyle/>
          <a:p>
            <a:r>
              <a:rPr lang="en-US" sz="2800" dirty="0"/>
              <a:t>You cannot breathe in the past, you cannot breathe in the future, but you can focus on breath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4BFA2-F44A-4A68-AC6A-DC7E66CBD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0659" y="2985247"/>
            <a:ext cx="3469342" cy="34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8E35-0513-4E62-86DF-BD271D8A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NDBIN Mindfulness Resource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EA715B-FDC8-492F-88A1-8C7B00A11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2826" y="1611308"/>
            <a:ext cx="6368420" cy="49210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5689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552</TotalTime>
  <Words>209</Words>
  <Application>Microsoft Office PowerPoint</Application>
  <PresentationFormat>Widescreen</PresentationFormat>
  <Paragraphs>25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Mindfulness </vt:lpstr>
      <vt:lpstr>Defining Mindfulness</vt:lpstr>
      <vt:lpstr>Accommodations for Mindfulness </vt:lpstr>
      <vt:lpstr>Accommodations for Mindfulness </vt:lpstr>
      <vt:lpstr>Accommodations for Mindfulness </vt:lpstr>
      <vt:lpstr>Accommodations for Mindfulness </vt:lpstr>
      <vt:lpstr>Accommodations for Mindfulness </vt:lpstr>
      <vt:lpstr>You cannot breathe in the past, you cannot breathe in the future, but you can focus on breath today</vt:lpstr>
      <vt:lpstr>NDBIN Mindfulness Resource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53</cp:revision>
  <dcterms:created xsi:type="dcterms:W3CDTF">2021-02-18T14:47:47Z</dcterms:created>
  <dcterms:modified xsi:type="dcterms:W3CDTF">2023-05-26T14:33:40Z</dcterms:modified>
</cp:coreProperties>
</file>