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543" r:id="rId2"/>
    <p:sldId id="544" r:id="rId3"/>
    <p:sldId id="548" r:id="rId4"/>
    <p:sldId id="571" r:id="rId5"/>
    <p:sldId id="572" r:id="rId6"/>
    <p:sldId id="582" r:id="rId7"/>
    <p:sldId id="573" r:id="rId8"/>
    <p:sldId id="564" r:id="rId9"/>
    <p:sldId id="587" r:id="rId10"/>
    <p:sldId id="588" r:id="rId11"/>
    <p:sldId id="589" r:id="rId12"/>
    <p:sldId id="590" r:id="rId13"/>
    <p:sldId id="591" r:id="rId14"/>
    <p:sldId id="583" r:id="rId15"/>
    <p:sldId id="584" r:id="rId16"/>
    <p:sldId id="585" r:id="rId17"/>
    <p:sldId id="49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20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2" autoAdjust="0"/>
    <p:restoredTop sz="89853" autoAdjust="0"/>
  </p:normalViewPr>
  <p:slideViewPr>
    <p:cSldViewPr snapToGrid="0">
      <p:cViewPr varScale="1">
        <p:scale>
          <a:sx n="107" d="100"/>
          <a:sy n="107" d="100"/>
        </p:scale>
        <p:origin x="132" y="9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2021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DCDAE-0E26-467F-823C-1274B9C6764C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54AAB-C0CB-43BB-A121-FBFFD8348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48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4AAB-C0CB-43BB-A121-FBFFD83485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31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4AAB-C0CB-43BB-A121-FBFFD83485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16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4AAB-C0CB-43BB-A121-FBFFD83485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04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4AAB-C0CB-43BB-A121-FBFFD83485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49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https://www.ndbin.org/assets/4115-17614/info-needed-for-providers.pdf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4AAB-C0CB-43BB-A121-FBFFD83485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71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https://www.ndbin.org/assets/4261-18273/weekly-meal-plan.pdf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4AAB-C0CB-43BB-A121-FBFFD83485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953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https://www.ndbin.org/assets/4114-17612/medication-prescribed.pdf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4AAB-C0CB-43BB-A121-FBFFD83485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06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4AAB-C0CB-43BB-A121-FBFFD83485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62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4AAB-C0CB-43BB-A121-FBFFD83485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38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4AAB-C0CB-43BB-A121-FBFFD83485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95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4AAB-C0CB-43BB-A121-FBFFD83485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26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4AAB-C0CB-43BB-A121-FBFFD83485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825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4AAB-C0CB-43BB-A121-FBFFD83485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27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4AAB-C0CB-43BB-A121-FBFFD83485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39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4AAB-C0CB-43BB-A121-FBFFD83485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70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dbin.org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55169"/>
            <a:ext cx="12192000" cy="6968337"/>
            <a:chOff x="0" y="1587"/>
            <a:chExt cx="12192000" cy="6968337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111924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2793" y="1036361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2793" y="3916004"/>
            <a:ext cx="8825658" cy="86142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E0160-3512-4F15-A913-1123D12E67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602" y="4763331"/>
            <a:ext cx="11064535" cy="16152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/>
              <a:t>12/16/2021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3374" y="-5963"/>
            <a:ext cx="12192000" cy="6863963"/>
            <a:chOff x="-26748" y="-5963"/>
            <a:chExt cx="12192000" cy="6863963"/>
          </a:xfrm>
        </p:grpSpPr>
        <p:sp>
          <p:nvSpPr>
            <p:cNvPr id="11" name="Rectangle 10"/>
            <p:cNvSpPr/>
            <p:nvPr/>
          </p:nvSpPr>
          <p:spPr>
            <a:xfrm>
              <a:off x="-26748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 userDrawn="1"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30452" y="268789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-26748" y="-5963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036" y="1107501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787330" y="2058988"/>
            <a:ext cx="8825656" cy="493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/>
              <a:t>12/16/2021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3F2E01A-B68C-4D0A-93B4-E0776602BD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9036" y="4919209"/>
            <a:ext cx="10670119" cy="15576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/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/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/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/>
              <a:t>12/16/2021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/>
              <a:t>12/16/2021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/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/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570F2B1-FAB1-4617-867C-20850BCFA8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4428" y="5754359"/>
            <a:ext cx="3505504" cy="83522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C0FE906-E69E-4663-AC8B-6C79448FBA32}"/>
              </a:ext>
            </a:extLst>
          </p:cNvPr>
          <p:cNvSpPr txBox="1">
            <a:spLocks/>
          </p:cNvSpPr>
          <p:nvPr userDrawn="1"/>
        </p:nvSpPr>
        <p:spPr>
          <a:xfrm>
            <a:off x="1551911" y="2714532"/>
            <a:ext cx="7618722" cy="31559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b="1" dirty="0">
                <a:solidFill>
                  <a:srgbClr val="800000"/>
                </a:solidFill>
                <a:latin typeface="Gill Sans"/>
                <a:cs typeface="Gill Sans"/>
              </a:rPr>
              <a:t>Contact us today!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dirty="0">
                <a:latin typeface="Palatino"/>
                <a:cs typeface="Palatino"/>
              </a:rPr>
              <a:t>855.866.1884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dirty="0">
                <a:latin typeface="Palatino"/>
                <a:cs typeface="Palatino"/>
                <a:hlinkClick r:id="rId3"/>
              </a:rPr>
              <a:t>www.ndbin.org</a:t>
            </a:r>
            <a:endParaRPr lang="en-US" dirty="0">
              <a:latin typeface="Palatino"/>
              <a:cs typeface="Palatino"/>
            </a:endParaRP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endParaRPr lang="en-US" dirty="0">
              <a:latin typeface="Palatino"/>
              <a:cs typeface="Palatino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53F2D9-8D49-4151-86B0-BC9C58C185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93347" y="5440477"/>
            <a:ext cx="2062162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altLang="en-US" sz="1600" dirty="0">
                <a:latin typeface="Palatino" charset="0"/>
              </a:rPr>
              <a:t>Funded by: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altLang="en-US" sz="1600" dirty="0">
              <a:latin typeface="Palatino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altLang="en-US" sz="1600" dirty="0">
              <a:latin typeface="Palatino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altLang="en-US" sz="1600" dirty="0">
              <a:latin typeface="Palatino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altLang="en-US" sz="1600" dirty="0">
              <a:latin typeface="Palatino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altLang="en-US" sz="1600" dirty="0">
              <a:latin typeface="Palatino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altLang="en-US" sz="1600" dirty="0">
              <a:latin typeface="Palatino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altLang="en-US" sz="1600" dirty="0">
              <a:latin typeface="Palatino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E9F9DA-0ED1-4720-8E6E-10485CEC13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68720" y="187921"/>
            <a:ext cx="4485813" cy="249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242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514723"/>
            <a:ext cx="8761413" cy="3416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/>
              <a:t>12/16/2021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277" y="2632166"/>
            <a:ext cx="4351023" cy="2283823"/>
          </a:xfrm>
        </p:spPr>
        <p:txBody>
          <a:bodyPr anchor="ctr"/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/>
              <a:t>12/16/2021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1502E4D-6B76-4313-B685-5D8921B9C6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9035" y="402165"/>
            <a:ext cx="5027287" cy="27929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/>
              <a:t>12/16/2021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/>
              <a:t>12/16/2021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C8F74D4-1F26-4893-9E03-2FAC26678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514723"/>
            <a:ext cx="8761413" cy="3416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FB43ED-6D4E-4AA7-9FF0-669B0946DB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16367" y="5931023"/>
            <a:ext cx="2054530" cy="7498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9A91A57-B1D2-474B-86F8-439F00DCD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273" y="414520"/>
            <a:ext cx="8761413" cy="728480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F272CE9-DA47-47A5-B42B-9049EDED4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092" y="1884408"/>
            <a:ext cx="8761413" cy="4095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AFB4795-EECC-4E91-9EF1-6F106503F659}"/>
              </a:ext>
            </a:extLst>
          </p:cNvPr>
          <p:cNvCxnSpPr/>
          <p:nvPr userDrawn="1"/>
        </p:nvCxnSpPr>
        <p:spPr>
          <a:xfrm>
            <a:off x="0" y="1269507"/>
            <a:ext cx="12192000" cy="0"/>
          </a:xfrm>
          <a:prstGeom prst="line">
            <a:avLst/>
          </a:prstGeom>
          <a:ln w="76200">
            <a:solidFill>
              <a:srgbClr val="BA200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9A91A57-B1D2-474B-86F8-439F00DCD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273" y="414520"/>
            <a:ext cx="8761413" cy="728480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F272CE9-DA47-47A5-B42B-9049EDED4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092" y="1884408"/>
            <a:ext cx="8761413" cy="4095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AFB4795-EECC-4E91-9EF1-6F106503F659}"/>
              </a:ext>
            </a:extLst>
          </p:cNvPr>
          <p:cNvCxnSpPr/>
          <p:nvPr userDrawn="1"/>
        </p:nvCxnSpPr>
        <p:spPr>
          <a:xfrm>
            <a:off x="0" y="1269507"/>
            <a:ext cx="12192000" cy="0"/>
          </a:xfrm>
          <a:prstGeom prst="line">
            <a:avLst/>
          </a:prstGeom>
          <a:ln w="76200">
            <a:solidFill>
              <a:srgbClr val="BA200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28C59975-7885-454B-8D25-4373FB24B7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8086" y="5980114"/>
            <a:ext cx="2054530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15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/>
              <a:t>12/16/2021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1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 userDrawn="1"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4095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dirty="0"/>
              <a:t>12/16/2021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6" r:id="rId8"/>
    <p:sldLayoutId id="2147483656" r:id="rId9"/>
    <p:sldLayoutId id="2147483668" r:id="rId10"/>
    <p:sldLayoutId id="2147483667" r:id="rId11"/>
    <p:sldLayoutId id="2147483661" r:id="rId12"/>
    <p:sldLayoutId id="2147483664" r:id="rId13"/>
    <p:sldLayoutId id="2147483662" r:id="rId14"/>
    <p:sldLayoutId id="2147483669" r:id="rId15"/>
    <p:sldLayoutId id="2147483670" r:id="rId16"/>
    <p:sldLayoutId id="2147483658" r:id="rId17"/>
    <p:sldLayoutId id="2147483659" r:id="rId18"/>
    <p:sldLayoutId id="2147483674" r:id="rId19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pecialconnectionhomeschool.blogspot.com/2011/11/tos-review-time-timer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grantgoddess.blogspot.com/2010/08/to-do-lists-keep-this-grant-writer-on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theidearoom.net/20-office-organization-tips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heidearoom.net/laundry-room-ideas/laundry-sorter-theidearoom-34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nagpurtoday.in/late-latif-corporators-missing-the-bus-for-resolving-citizens-various-crucial-problems/0901195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believersbrain.com/2013/06/08/the-bible-and-medication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groundreport.com/marketplace-calculator-designed-to-estimate-premiums-and-subsidies-for-people-thinking-about-purchasing-health-care-insurance-coverag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pxhere.com/en/photo/106132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dreampraycreate.blogspot.com/2011/09/lesson-idea-unfinished-puzzle-digital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pexels.com/photo/accessible-android-apps-blog-263656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89D79-7AA3-448F-8071-2F0FB8D8A1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Organization 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8A8420-A92F-4A19-9BF7-5D431FD217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Following a brain injury </a:t>
            </a:r>
          </a:p>
        </p:txBody>
      </p:sp>
    </p:spTree>
    <p:extLst>
      <p:ext uri="{BB962C8B-B14F-4D97-AF65-F5344CB8AC3E}">
        <p14:creationId xmlns:p14="http://schemas.microsoft.com/office/powerpoint/2010/main" val="4201366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66CBB-9EB7-4D8B-8F2F-861A08FB9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Accommodations for Organization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A5E2C-FDEC-4B12-B620-B1140CA86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up a routine by asking that your regular appointments be scheduled on the same day and at the same time</a:t>
            </a:r>
          </a:p>
        </p:txBody>
      </p:sp>
    </p:spTree>
    <p:extLst>
      <p:ext uri="{BB962C8B-B14F-4D97-AF65-F5344CB8AC3E}">
        <p14:creationId xmlns:p14="http://schemas.microsoft.com/office/powerpoint/2010/main" val="2078003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66CBB-9EB7-4D8B-8F2F-861A08FB9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Accommodations for Organization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A5E2C-FDEC-4B12-B620-B1140CA86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help switch between tasks, set a timer or use a watch to alert yourself when to get ready for your next task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A30F70-6B30-4329-B7E4-FE75228B9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272522" y="3459718"/>
            <a:ext cx="301942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179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66CBB-9EB7-4D8B-8F2F-861A08FB9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Accommodations for Organization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A5E2C-FDEC-4B12-B620-B1140CA86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Break tasks down into smaller, simpler steps and cross off each step as it is completed (in order of priority)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D84285-0725-41B3-90C6-3B3D0771C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695420" y="3636870"/>
            <a:ext cx="404812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30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66CBB-9EB7-4D8B-8F2F-861A08FB9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Accommodations for Organization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A5E2C-FDEC-4B12-B620-B1140CA86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all items you need to take with you such as wallet, purse, keys, phone in one spot in your home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3B3D5A-216E-4FA0-9682-CEB55F1350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217458" y="3176822"/>
            <a:ext cx="2164653" cy="326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97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08E35-0513-4E62-86DF-BD271D8AE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NDBIN Organization Resources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AB157C-CB88-4BC8-BD4F-A19ECB50A3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3013" y="1658101"/>
            <a:ext cx="3697792" cy="4785379"/>
          </a:xfrm>
          <a:ln w="7620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2E7731-B251-4E3D-A9C5-1847DC67DE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5019" y="1627491"/>
            <a:ext cx="3779235" cy="4890774"/>
          </a:xfrm>
          <a:prstGeom prst="rect">
            <a:avLst/>
          </a:prstGeom>
          <a:solidFill>
            <a:srgbClr val="000000">
              <a:shade val="95000"/>
            </a:srgbClr>
          </a:solidFill>
          <a:ln w="762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5689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E298B-B3A5-4FC0-B665-DE0BB8D42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NDBIN Organization Resources	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99B013-00DB-4821-B166-3819E8C0EC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58989" y="1544357"/>
            <a:ext cx="3697792" cy="4785379"/>
          </a:xfr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15800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6692C-312E-4AFF-85B4-9E4FEDAD4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NDBIN Organization Resources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F149D-0CDF-4458-9C3E-769AA9B51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539D2A-363C-45E2-9B43-EB3DE62B5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035" y="1335092"/>
            <a:ext cx="6961670" cy="537947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29910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907F547-9A0F-46A6-A2B2-3D7D142F8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Organization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90E3688-31A6-4A7F-84B5-6F411F622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Organization is the ability to use your time, energy, or resources in a helpful way to finish goals or tasks.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D39C0E-3BEA-49BF-9768-E07D222FE0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009465" y="4298575"/>
            <a:ext cx="3449171" cy="229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53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270E4F-54EE-4AE5-AB64-8FC11A73F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Look For..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93CF7D-E1CC-41F4-B026-1A6AEA4CA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Often late for appointments/misses important deadlines (e.g., paying bills, completing paperwork, etc.)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A09488-F64B-44F1-8509-A11EBF257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917575" y="4458707"/>
            <a:ext cx="2996935" cy="145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936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270E4F-54EE-4AE5-AB64-8FC11A73F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Look For..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93CF7D-E1CC-41F4-B026-1A6AEA4CA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taking medications correctly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289403-730F-4EC1-8522-D373B85179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965516" y="3357945"/>
            <a:ext cx="4260968" cy="274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811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270E4F-54EE-4AE5-AB64-8FC11A73F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Look For..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93CF7D-E1CC-41F4-B026-1A6AEA4CA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Loses track of time or feeling unsure of what day it 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616792-CFE4-4978-B4A6-092F5B53A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814046" y="3429000"/>
            <a:ext cx="4478405" cy="287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28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270E4F-54EE-4AE5-AB64-8FC11A73F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Look For..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93CF7D-E1CC-41F4-B026-1A6AEA4CA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Trouble completing tasks that require multiple steps in a particular order (such as laundry or cooking)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55DD63-8E57-4856-81ED-F70B603FB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150658" y="4383741"/>
            <a:ext cx="3442447" cy="193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13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270E4F-54EE-4AE5-AB64-8FC11A73F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Look For..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93CF7D-E1CC-41F4-B026-1A6AEA4CA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Jumps from activity to activity without completion/gives up easily on tasks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AD1027-F04D-4B58-8F65-9AD324411A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078941" y="3878454"/>
            <a:ext cx="3533057" cy="263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090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66CBB-9EB7-4D8B-8F2F-861A08FB9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Accommodations for Organization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A5E2C-FDEC-4B12-B620-B1140CA86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 notebook, planner, or digital calendar and reminder apps for scheduling. Review weekly and monthly schedules frequently.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1F09C9-F6A0-4D16-9359-4EB4E192D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962399" y="3932261"/>
            <a:ext cx="3712859" cy="261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215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66CBB-9EB7-4D8B-8F2F-861A08FB9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Accommodations for Organization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A5E2C-FDEC-4B12-B620-B1140CA86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 system of organization for tasks such as important events, bill due dates, and other deadlines </a:t>
            </a:r>
          </a:p>
        </p:txBody>
      </p:sp>
    </p:spTree>
    <p:extLst>
      <p:ext uri="{BB962C8B-B14F-4D97-AF65-F5344CB8AC3E}">
        <p14:creationId xmlns:p14="http://schemas.microsoft.com/office/powerpoint/2010/main" val="19246750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534</TotalTime>
  <Words>345</Words>
  <Application>Microsoft Office PowerPoint</Application>
  <PresentationFormat>Widescreen</PresentationFormat>
  <Paragraphs>47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MS PGothic</vt:lpstr>
      <vt:lpstr>Arial</vt:lpstr>
      <vt:lpstr>Calibri</vt:lpstr>
      <vt:lpstr>Century Gothic</vt:lpstr>
      <vt:lpstr>Gill Sans</vt:lpstr>
      <vt:lpstr>Palatino</vt:lpstr>
      <vt:lpstr>Wingdings 3</vt:lpstr>
      <vt:lpstr>Ion Boardroom</vt:lpstr>
      <vt:lpstr>Organization  </vt:lpstr>
      <vt:lpstr>Defining Organization</vt:lpstr>
      <vt:lpstr>What to Look For..</vt:lpstr>
      <vt:lpstr>What to Look For..</vt:lpstr>
      <vt:lpstr>What to Look For..</vt:lpstr>
      <vt:lpstr>What to Look For..</vt:lpstr>
      <vt:lpstr>What to Look For..</vt:lpstr>
      <vt:lpstr>Accommodations for Organization </vt:lpstr>
      <vt:lpstr>Accommodations for Organization </vt:lpstr>
      <vt:lpstr>Accommodations for Organization </vt:lpstr>
      <vt:lpstr>Accommodations for Organization </vt:lpstr>
      <vt:lpstr>Accommodations for Organization </vt:lpstr>
      <vt:lpstr>Accommodations for Organization </vt:lpstr>
      <vt:lpstr>NDBIN Organization Resources </vt:lpstr>
      <vt:lpstr>NDBIN Organization Resources </vt:lpstr>
      <vt:lpstr>NDBIN Organization Resources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PREVENTION</dc:title>
  <dc:creator>Amber Buzick</dc:creator>
  <cp:lastModifiedBy>Endres, Carly</cp:lastModifiedBy>
  <cp:revision>49</cp:revision>
  <dcterms:created xsi:type="dcterms:W3CDTF">2021-02-18T14:47:47Z</dcterms:created>
  <dcterms:modified xsi:type="dcterms:W3CDTF">2021-12-16T17:05:31Z</dcterms:modified>
</cp:coreProperties>
</file>