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550" r:id="rId2"/>
    <p:sldId id="551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20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2" autoAdjust="0"/>
    <p:restoredTop sz="69460" autoAdjust="0"/>
  </p:normalViewPr>
  <p:slideViewPr>
    <p:cSldViewPr snapToGrid="0">
      <p:cViewPr varScale="1">
        <p:scale>
          <a:sx n="60" d="100"/>
          <a:sy n="60" d="100"/>
        </p:scale>
        <p:origin x="105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2021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5DCDAE-0E26-467F-823C-1274B9C6764C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A54AAB-C0CB-43BB-A121-FBFFD8348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048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• What do you know about TBI in general? • What has changed for you since you experienced your TBI? • What symptoms do you know of that are associated with TBI? • What symptoms have you experienced in yourself or noticed in others?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A54AAB-C0CB-43BB-A121-FBFFD834852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02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dbin.org/" TargetMode="Externa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55169"/>
            <a:ext cx="12192000" cy="6968337"/>
            <a:chOff x="0" y="1587"/>
            <a:chExt cx="12192000" cy="6968337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111924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2793" y="1036361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2793" y="3916004"/>
            <a:ext cx="8825658" cy="86142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B8E0160-3512-4F15-A913-1123D12E67B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54602" y="4763331"/>
            <a:ext cx="11064535" cy="16152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0F81-B39D-4CBB-8BF3-5D6E395D0F72}" type="datetimeFigureOut">
              <a:rPr lang="en-US" dirty="0"/>
              <a:t>7/18/2023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-13374" y="-5963"/>
            <a:ext cx="12192000" cy="6863963"/>
            <a:chOff x="-26748" y="-5963"/>
            <a:chExt cx="12192000" cy="6863963"/>
          </a:xfrm>
        </p:grpSpPr>
        <p:sp>
          <p:nvSpPr>
            <p:cNvPr id="11" name="Rectangle 10"/>
            <p:cNvSpPr/>
            <p:nvPr/>
          </p:nvSpPr>
          <p:spPr>
            <a:xfrm>
              <a:off x="-26748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 userDrawn="1"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30452" y="268789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-26748" y="-5963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036" y="1107501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787330" y="2058988"/>
            <a:ext cx="8825656" cy="4937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FFFF-3106-4DDB-AA62-0C80862170D6}" type="datetimeFigureOut">
              <a:rPr lang="en-US" dirty="0"/>
              <a:t>7/18/2023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A3F2E01A-B68C-4D0A-93B4-E0776602BD8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09036" y="4919209"/>
            <a:ext cx="10670119" cy="155764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38B7-AE95-4DC8-9A51-7A71F545B098}" type="datetimeFigureOut">
              <a:rPr lang="en-US" dirty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EC2B-8188-4AC2-9F0D-8D09C51D505A}" type="datetimeFigureOut">
              <a:rPr lang="en-US" dirty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B75E-944F-430B-BE5F-C69FA8823C04}" type="datetimeFigureOut">
              <a:rPr lang="en-US" dirty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E0DC7-7F53-471C-A711-B3DA6F2535F3}" type="datetimeFigureOut">
              <a:rPr lang="en-US" dirty="0"/>
              <a:t>7/18/2023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4C9D-4618-451D-80C1-6A376BB42AB4}" type="datetimeFigureOut">
              <a:rPr lang="en-US" dirty="0"/>
              <a:t>7/18/2023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  <a:prstGeom prst="rect">
            <a:avLst/>
          </a:prstGeo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D2318-CE40-42F6-962A-4C6D6CF697DB}" type="datetimeFigureOut">
              <a:rPr lang="en-US" dirty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6AC1-EB7F-4BEF-90D9-5764B50DAF8A}" type="datetimeFigureOut">
              <a:rPr lang="en-US" dirty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570F2B1-FAB1-4617-867C-20850BCFA8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24428" y="5754359"/>
            <a:ext cx="3505504" cy="835224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6C0FE906-E69E-4663-AC8B-6C79448FBA32}"/>
              </a:ext>
            </a:extLst>
          </p:cNvPr>
          <p:cNvSpPr txBox="1">
            <a:spLocks/>
          </p:cNvSpPr>
          <p:nvPr userDrawn="1"/>
        </p:nvSpPr>
        <p:spPr>
          <a:xfrm>
            <a:off x="1551911" y="2714532"/>
            <a:ext cx="7618722" cy="315595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0"/>
              </a:spcAft>
              <a:defRPr/>
            </a:pPr>
            <a:r>
              <a:rPr lang="en-US" b="1" dirty="0">
                <a:solidFill>
                  <a:srgbClr val="800000"/>
                </a:solidFill>
                <a:latin typeface="Gill Sans"/>
                <a:cs typeface="Gill Sans"/>
              </a:rPr>
              <a:t>Contact us today!</a:t>
            </a:r>
          </a:p>
          <a:p>
            <a:pPr algn="l" fontAlgn="auto">
              <a:lnSpc>
                <a:spcPct val="120000"/>
              </a:lnSpc>
              <a:spcAft>
                <a:spcPts val="0"/>
              </a:spcAft>
              <a:defRPr/>
            </a:pPr>
            <a:r>
              <a:rPr lang="en-US" dirty="0">
                <a:latin typeface="Palatino"/>
                <a:cs typeface="Palatino"/>
              </a:rPr>
              <a:t>855.866.1884</a:t>
            </a:r>
          </a:p>
          <a:p>
            <a:pPr algn="l" fontAlgn="auto">
              <a:lnSpc>
                <a:spcPct val="120000"/>
              </a:lnSpc>
              <a:spcAft>
                <a:spcPts val="0"/>
              </a:spcAft>
              <a:defRPr/>
            </a:pPr>
            <a:r>
              <a:rPr lang="en-US" dirty="0">
                <a:latin typeface="Palatino"/>
                <a:cs typeface="Palatino"/>
                <a:hlinkClick r:id="rId3"/>
              </a:rPr>
              <a:t>www.ndbin.org</a:t>
            </a:r>
            <a:endParaRPr lang="en-US" dirty="0">
              <a:latin typeface="Palatino"/>
              <a:cs typeface="Palatino"/>
            </a:endParaRPr>
          </a:p>
          <a:p>
            <a:pPr algn="l" fontAlgn="auto">
              <a:lnSpc>
                <a:spcPct val="120000"/>
              </a:lnSpc>
              <a:spcAft>
                <a:spcPts val="0"/>
              </a:spcAft>
              <a:defRPr/>
            </a:pPr>
            <a:endParaRPr lang="en-US" dirty="0">
              <a:latin typeface="Palatino"/>
              <a:cs typeface="Palatino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553F2D9-8D49-4151-86B0-BC9C58C1856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293347" y="5440477"/>
            <a:ext cx="2062162" cy="186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buFont typeface="Arial" pitchFamily="34" charset="0"/>
              <a:buNone/>
              <a:defRPr/>
            </a:pPr>
            <a:r>
              <a:rPr lang="en-US" altLang="en-US" sz="1600" dirty="0">
                <a:latin typeface="Palatino" charset="0"/>
              </a:rPr>
              <a:t>Funded by: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  <a:defRPr/>
            </a:pPr>
            <a:endParaRPr lang="en-US" altLang="en-US" sz="1600" dirty="0">
              <a:latin typeface="Palatino" charset="0"/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  <a:defRPr/>
            </a:pPr>
            <a:endParaRPr lang="en-US" altLang="en-US" sz="1600" dirty="0">
              <a:latin typeface="Palatino" charset="0"/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  <a:defRPr/>
            </a:pPr>
            <a:endParaRPr lang="en-US" altLang="en-US" sz="1600" dirty="0">
              <a:latin typeface="Palatino" charset="0"/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  <a:defRPr/>
            </a:pPr>
            <a:endParaRPr lang="en-US" altLang="en-US" sz="1600" dirty="0">
              <a:latin typeface="Palatino" charset="0"/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  <a:defRPr/>
            </a:pPr>
            <a:endParaRPr lang="en-US" altLang="en-US" sz="1600" dirty="0">
              <a:latin typeface="Palatino" charset="0"/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  <a:defRPr/>
            </a:pPr>
            <a:endParaRPr lang="en-US" altLang="en-US" sz="1600" dirty="0">
              <a:latin typeface="Palatino" charset="0"/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  <a:defRPr/>
            </a:pPr>
            <a:endParaRPr lang="en-US" altLang="en-US" sz="1600" dirty="0">
              <a:latin typeface="Palatino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EE9F9DA-0ED1-4720-8E6E-10485CEC134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668720" y="187921"/>
            <a:ext cx="4485813" cy="2492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242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514723"/>
            <a:ext cx="8761413" cy="34163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712A-F861-4AB0-A754-4F5A2033CD4B}" type="datetimeFigureOut">
              <a:rPr lang="en-US" dirty="0"/>
              <a:t>7/18/2023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4277" y="2632166"/>
            <a:ext cx="4351023" cy="2283823"/>
          </a:xfrm>
        </p:spPr>
        <p:txBody>
          <a:bodyPr anchor="ctr"/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2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07B7-F2DC-4B2C-B14D-58A9766807A2}" type="datetimeFigureOut">
              <a:rPr lang="en-US" dirty="0"/>
              <a:t>7/18/2023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91502E4D-6B76-4313-B685-5D8921B9C68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39035" y="402165"/>
            <a:ext cx="5027287" cy="279293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483D-5CB4-4842-8F2F-05D5276ACF63}" type="datetimeFigureOut">
              <a:rPr lang="en-US" dirty="0"/>
              <a:t>7/18/2023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CE32E-9DC0-47C8-A657-48F5C3E4A10B}" type="datetimeFigureOut">
              <a:rPr lang="en-US" dirty="0"/>
              <a:t>7/18/2023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C8F74D4-1F26-4893-9E03-2FAC26678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514723"/>
            <a:ext cx="8761413" cy="34163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4FB43ED-6D4E-4AA7-9FF0-669B0946DB5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16367" y="5931023"/>
            <a:ext cx="2054530" cy="74987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9A91A57-B1D2-474B-86F8-439F00DCD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273" y="414520"/>
            <a:ext cx="8761413" cy="728480"/>
          </a:xfrm>
        </p:spPr>
        <p:txBody>
          <a:bodyPr/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5F272CE9-DA47-47A5-B42B-9049EDED4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092" y="1884408"/>
            <a:ext cx="8761413" cy="40957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AFB4795-EECC-4E91-9EF1-6F106503F659}"/>
              </a:ext>
            </a:extLst>
          </p:cNvPr>
          <p:cNvCxnSpPr/>
          <p:nvPr userDrawn="1"/>
        </p:nvCxnSpPr>
        <p:spPr>
          <a:xfrm>
            <a:off x="0" y="1269507"/>
            <a:ext cx="12192000" cy="0"/>
          </a:xfrm>
          <a:prstGeom prst="line">
            <a:avLst/>
          </a:prstGeom>
          <a:ln w="76200">
            <a:solidFill>
              <a:srgbClr val="BA200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9A91A57-B1D2-474B-86F8-439F00DCD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273" y="414520"/>
            <a:ext cx="8761413" cy="728480"/>
          </a:xfrm>
        </p:spPr>
        <p:txBody>
          <a:bodyPr/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5F272CE9-DA47-47A5-B42B-9049EDED4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092" y="1884408"/>
            <a:ext cx="8761413" cy="40957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AFB4795-EECC-4E91-9EF1-6F106503F659}"/>
              </a:ext>
            </a:extLst>
          </p:cNvPr>
          <p:cNvCxnSpPr/>
          <p:nvPr userDrawn="1"/>
        </p:nvCxnSpPr>
        <p:spPr>
          <a:xfrm>
            <a:off x="0" y="1269507"/>
            <a:ext cx="12192000" cy="0"/>
          </a:xfrm>
          <a:prstGeom prst="line">
            <a:avLst/>
          </a:prstGeom>
          <a:ln w="76200">
            <a:solidFill>
              <a:srgbClr val="BA200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28C59975-7885-454B-8D25-4373FB24B7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78086" y="5980114"/>
            <a:ext cx="2054530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315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2683-E6E7-4CC3-9EEE-7854DD4F3545}" type="datetimeFigureOut">
              <a:rPr lang="en-US" dirty="0"/>
              <a:t>7/18/2023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1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 userDrawn="1"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40957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64B320A-89BA-47B2-A525-92E8D10B06E4}" type="datetimeFigureOut">
              <a:rPr lang="en-US" dirty="0"/>
              <a:t>7/18/2023</a:t>
            </a:fld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76" r:id="rId8"/>
    <p:sldLayoutId id="2147483656" r:id="rId9"/>
    <p:sldLayoutId id="2147483668" r:id="rId10"/>
    <p:sldLayoutId id="2147483667" r:id="rId11"/>
    <p:sldLayoutId id="2147483661" r:id="rId12"/>
    <p:sldLayoutId id="2147483664" r:id="rId13"/>
    <p:sldLayoutId id="2147483662" r:id="rId14"/>
    <p:sldLayoutId id="2147483669" r:id="rId15"/>
    <p:sldLayoutId id="2147483670" r:id="rId16"/>
    <p:sldLayoutId id="2147483658" r:id="rId17"/>
    <p:sldLayoutId id="2147483659" r:id="rId18"/>
    <p:sldLayoutId id="2147483674" r:id="rId19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4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3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488AA-2B85-444D-A77A-26621B808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Understanding of BI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0907B-CCF7-4A06-BBE7-AEF5D95C0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768" y="1444752"/>
            <a:ext cx="9454896" cy="530352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What do you know about BI in general? </a:t>
            </a:r>
          </a:p>
          <a:p>
            <a:endParaRPr lang="en-US" dirty="0"/>
          </a:p>
          <a:p>
            <a:r>
              <a:rPr lang="en-US" dirty="0"/>
              <a:t>What has changed for you since you experienced </a:t>
            </a:r>
            <a:r>
              <a:rPr lang="en-US"/>
              <a:t>your BI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What symptoms do you know of associated with TBI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symptoms have you experience in yourself or noticed in others? </a:t>
            </a:r>
          </a:p>
        </p:txBody>
      </p:sp>
    </p:spTree>
    <p:extLst>
      <p:ext uri="{BB962C8B-B14F-4D97-AF65-F5344CB8AC3E}">
        <p14:creationId xmlns:p14="http://schemas.microsoft.com/office/powerpoint/2010/main" val="314183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63A78-4E25-4103-9CDB-183AC7D8B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ABI/</a:t>
            </a:r>
            <a:r>
              <a:rPr lang="en-US"/>
              <a:t>TBI slide…etc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19905-B018-4B60-809F-B39B8D8CC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1955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588</TotalTime>
  <Words>101</Words>
  <Application>Microsoft Office PowerPoint</Application>
  <PresentationFormat>Widescreen</PresentationFormat>
  <Paragraphs>11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MS PGothic</vt:lpstr>
      <vt:lpstr>Arial</vt:lpstr>
      <vt:lpstr>Calibri</vt:lpstr>
      <vt:lpstr>Century Gothic</vt:lpstr>
      <vt:lpstr>Gill Sans</vt:lpstr>
      <vt:lpstr>Palatino</vt:lpstr>
      <vt:lpstr>Wingdings 3</vt:lpstr>
      <vt:lpstr>Ion Boardroom</vt:lpstr>
      <vt:lpstr>Current Understanding of BI </vt:lpstr>
      <vt:lpstr>ABI/TBI slide…etc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 PREVENTION</dc:title>
  <dc:creator>Amber Buzick</dc:creator>
  <cp:lastModifiedBy>Endres, Carly</cp:lastModifiedBy>
  <cp:revision>50</cp:revision>
  <dcterms:created xsi:type="dcterms:W3CDTF">2021-02-18T14:47:47Z</dcterms:created>
  <dcterms:modified xsi:type="dcterms:W3CDTF">2023-07-18T19:08:38Z</dcterms:modified>
</cp:coreProperties>
</file>